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sldIdLst>
    <p:sldId id="257" r:id="rId5"/>
    <p:sldId id="261" r:id="rId6"/>
    <p:sldId id="272" r:id="rId7"/>
    <p:sldId id="275" r:id="rId8"/>
    <p:sldId id="276" r:id="rId9"/>
    <p:sldId id="26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8"/>
  </p:normalViewPr>
  <p:slideViewPr>
    <p:cSldViewPr snapToGrid="0" snapToObjects="1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Row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Лист1!$A$2:$A$6</c:f>
              <c:strCache>
                <c:ptCount val="5"/>
                <c:pt idx="0">
                  <c:v>Jan 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10000</c:v>
                </c:pt>
                <c:pt idx="1">
                  <c:v>17000</c:v>
                </c:pt>
                <c:pt idx="2">
                  <c:v>15000</c:v>
                </c:pt>
                <c:pt idx="3">
                  <c:v>25000</c:v>
                </c:pt>
                <c:pt idx="4">
                  <c:v>21000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4E-864C-8309-B65135E812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91023839"/>
        <c:axId val="1690329023"/>
      </c:barChart>
      <c:catAx>
        <c:axId val="16910238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90329023"/>
        <c:crosses val="autoZero"/>
        <c:auto val="1"/>
        <c:lblAlgn val="ctr"/>
        <c:lblOffset val="100"/>
        <c:noMultiLvlLbl val="0"/>
      </c:catAx>
      <c:valAx>
        <c:axId val="1690329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9102383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Row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Лист1!$A$2:$A$6</c:f>
              <c:strCache>
                <c:ptCount val="5"/>
                <c:pt idx="0">
                  <c:v>Jan 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10000</c:v>
                </c:pt>
                <c:pt idx="1">
                  <c:v>17000</c:v>
                </c:pt>
                <c:pt idx="2">
                  <c:v>15000</c:v>
                </c:pt>
                <c:pt idx="3">
                  <c:v>25000</c:v>
                </c:pt>
                <c:pt idx="4">
                  <c:v>21000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4E-864C-8309-B65135E812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91023839"/>
        <c:axId val="1690329023"/>
      </c:barChart>
      <c:catAx>
        <c:axId val="16910238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90329023"/>
        <c:crosses val="autoZero"/>
        <c:auto val="1"/>
        <c:lblAlgn val="ctr"/>
        <c:lblOffset val="100"/>
        <c:noMultiLvlLbl val="0"/>
      </c:catAx>
      <c:valAx>
        <c:axId val="1690329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9102383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ADMIN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TEACHERS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STUDENTS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904AEAFA-2310-49EB-83F7-2D0F9DB3464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PARENTS</a:t>
          </a:r>
        </a:p>
      </dgm:t>
    </dgm:pt>
    <dgm:pt modelId="{54206438-F63C-4732-A963-076767DD418D}" type="parTrans" cxnId="{67C01C1A-65C3-437D-B260-31EE506F694C}">
      <dgm:prSet/>
      <dgm:spPr/>
      <dgm:t>
        <a:bodyPr/>
        <a:lstStyle/>
        <a:p>
          <a:endParaRPr lang="en-IN"/>
        </a:p>
      </dgm:t>
    </dgm:pt>
    <dgm:pt modelId="{5E55D453-433F-458A-AEB9-61BC6C1C9A97}" type="sibTrans" cxnId="{67C01C1A-65C3-437D-B260-31EE506F694C}">
      <dgm:prSet/>
      <dgm:spPr/>
      <dgm:t>
        <a:bodyPr/>
        <a:lstStyle/>
        <a:p>
          <a:endParaRPr lang="en-IN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4"/>
      <dgm:spPr/>
    </dgm:pt>
    <dgm:pt modelId="{6B154ADC-7C71-49D8-B272-61A29620255E}" type="pres">
      <dgm:prSet presAssocID="{41CDB9B8-E81E-41E7-AE89-8F6EDFC88D92}" presName="iconRect" presStyleLbl="nod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  <dgm:extLst/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4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4"/>
      <dgm:spPr/>
    </dgm:pt>
    <dgm:pt modelId="{1E7A56FE-768E-48F9-ABA8-AAF197C8B2AB}" type="pres">
      <dgm:prSet presAssocID="{4D7D34C7-9466-4514-BF51-7396C17436B5}" presName="icon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4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4"/>
      <dgm:spPr/>
    </dgm:pt>
    <dgm:pt modelId="{9EC1BAA1-CEB2-4B9D-A637-07137D038F05}" type="pres">
      <dgm:prSet presAssocID="{8E185869-F0D4-43E2-B08A-2F3E83EE98F3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4">
        <dgm:presLayoutVars>
          <dgm:chMax val="0"/>
          <dgm:chPref val="0"/>
        </dgm:presLayoutVars>
      </dgm:prSet>
      <dgm:spPr/>
    </dgm:pt>
    <dgm:pt modelId="{C4CB58F5-DCC1-4E93-8FD1-C5B260174E1A}" type="pres">
      <dgm:prSet presAssocID="{77D0876E-2BA2-4E28-ADB5-9885FCB7156A}" presName="sibTrans" presStyleCnt="0"/>
      <dgm:spPr/>
    </dgm:pt>
    <dgm:pt modelId="{ACB3C03E-49C9-4D50-9B7B-F774364E7F02}" type="pres">
      <dgm:prSet presAssocID="{904AEAFA-2310-49EB-83F7-2D0F9DB34642}" presName="compNode" presStyleCnt="0"/>
      <dgm:spPr/>
    </dgm:pt>
    <dgm:pt modelId="{ECBB62E2-1620-48B0-88BB-2D5A9CCBD867}" type="pres">
      <dgm:prSet presAssocID="{904AEAFA-2310-49EB-83F7-2D0F9DB34642}" presName="bgRect" presStyleLbl="bgShp" presStyleIdx="3" presStyleCnt="4"/>
      <dgm:spPr/>
    </dgm:pt>
    <dgm:pt modelId="{DA56DB13-5195-4953-8203-35D38607B8F0}" type="pres">
      <dgm:prSet presAssocID="{904AEAFA-2310-49EB-83F7-2D0F9DB34642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B9F6244-4C07-4334-A7CB-7EEEB2D9F18E}" type="pres">
      <dgm:prSet presAssocID="{904AEAFA-2310-49EB-83F7-2D0F9DB34642}" presName="spaceRect" presStyleCnt="0"/>
      <dgm:spPr/>
    </dgm:pt>
    <dgm:pt modelId="{D997F2A8-5B2F-4B16-9AB8-4E219EE4A493}" type="pres">
      <dgm:prSet presAssocID="{904AEAFA-2310-49EB-83F7-2D0F9DB3464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7C01C1A-65C3-437D-B260-31EE506F694C}" srcId="{7B62DEA7-9DCD-4B2E-9DC5-BE121C266AFD}" destId="{904AEAFA-2310-49EB-83F7-2D0F9DB34642}" srcOrd="3" destOrd="0" parTransId="{54206438-F63C-4732-A963-076767DD418D}" sibTransId="{5E55D453-433F-458A-AEB9-61BC6C1C9A97}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1AAA89D9-2EAF-438C-9C06-52F26F16DCF0}" type="presOf" srcId="{904AEAFA-2310-49EB-83F7-2D0F9DB34642}" destId="{D997F2A8-5B2F-4B16-9AB8-4E219EE4A493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  <dgm:cxn modelId="{787877BB-6517-4277-9F6B-D8D243346A47}" type="presParOf" srcId="{C54DDAD1-57E2-410C-AC1B-2D57D298F048}" destId="{C4CB58F5-DCC1-4E93-8FD1-C5B260174E1A}" srcOrd="5" destOrd="0" presId="urn:microsoft.com/office/officeart/2018/2/layout/IconVerticalSolidList"/>
    <dgm:cxn modelId="{4474D272-4B52-4CC5-B9A1-CC1F3102F91E}" type="presParOf" srcId="{C54DDAD1-57E2-410C-AC1B-2D57D298F048}" destId="{ACB3C03E-49C9-4D50-9B7B-F774364E7F02}" srcOrd="6" destOrd="0" presId="urn:microsoft.com/office/officeart/2018/2/layout/IconVerticalSolidList"/>
    <dgm:cxn modelId="{F94DCA15-1C0C-4588-B2D6-8C18408938E9}" type="presParOf" srcId="{ACB3C03E-49C9-4D50-9B7B-F774364E7F02}" destId="{ECBB62E2-1620-48B0-88BB-2D5A9CCBD867}" srcOrd="0" destOrd="0" presId="urn:microsoft.com/office/officeart/2018/2/layout/IconVerticalSolidList"/>
    <dgm:cxn modelId="{6A1BF7B3-2712-4996-942C-EB6D61BA3860}" type="presParOf" srcId="{ACB3C03E-49C9-4D50-9B7B-F774364E7F02}" destId="{DA56DB13-5195-4953-8203-35D38607B8F0}" srcOrd="1" destOrd="0" presId="urn:microsoft.com/office/officeart/2018/2/layout/IconVerticalSolidList"/>
    <dgm:cxn modelId="{1BCBBD40-844B-439F-9DA9-206FC86AFE8D}" type="presParOf" srcId="{ACB3C03E-49C9-4D50-9B7B-F774364E7F02}" destId="{CB9F6244-4C07-4334-A7CB-7EEEB2D9F18E}" srcOrd="2" destOrd="0" presId="urn:microsoft.com/office/officeart/2018/2/layout/IconVerticalSolidList"/>
    <dgm:cxn modelId="{B129D0FB-F5EA-4E1D-A3C6-C7E0ACB5EEBD}" type="presParOf" srcId="{ACB3C03E-49C9-4D50-9B7B-F774364E7F02}" destId="{D997F2A8-5B2F-4B16-9AB8-4E219EE4A4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b="1" dirty="0"/>
            <a:t>Dashboard</a:t>
          </a:r>
        </a:p>
        <a:p>
          <a:pPr algn="ctr"/>
          <a:r>
            <a:rPr lang="en-US" sz="1400" dirty="0"/>
            <a:t>Showing the Statistics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1</a:t>
          </a:r>
          <a:endParaRPr lang="en-US" dirty="0">
            <a:solidFill>
              <a:schemeClr val="bg2"/>
            </a:solidFill>
          </a:endParaRP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b="1" dirty="0"/>
            <a:t>Student</a:t>
          </a:r>
        </a:p>
        <a:p>
          <a:pPr algn="ctr"/>
          <a:r>
            <a:rPr lang="en-US" sz="1400" dirty="0"/>
            <a:t>Search Student</a:t>
          </a:r>
        </a:p>
        <a:p>
          <a:pPr algn="ctr"/>
          <a:r>
            <a:rPr lang="en-US" sz="1400" dirty="0"/>
            <a:t>Add Student</a:t>
          </a:r>
        </a:p>
        <a:p>
          <a:pPr algn="ctr"/>
          <a:r>
            <a:rPr lang="en-US" sz="1400" dirty="0"/>
            <a:t>Update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2</a:t>
          </a:r>
          <a:endParaRPr lang="en-US" dirty="0">
            <a:solidFill>
              <a:schemeClr val="bg2"/>
            </a:solidFill>
          </a:endParaRP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b="1" dirty="0"/>
            <a:t>Teacher</a:t>
          </a:r>
        </a:p>
        <a:p>
          <a:pPr algn="ctr"/>
          <a:r>
            <a:rPr lang="en-US" sz="1400" dirty="0"/>
            <a:t>Search Teacher</a:t>
          </a:r>
        </a:p>
        <a:p>
          <a:pPr algn="ctr"/>
          <a:r>
            <a:rPr lang="en-US" sz="1400" dirty="0"/>
            <a:t>Add Teacher</a:t>
          </a:r>
        </a:p>
        <a:p>
          <a:pPr algn="ctr"/>
          <a:r>
            <a:rPr lang="en-US" sz="1400" dirty="0"/>
            <a:t>Update</a:t>
          </a:r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3</a:t>
          </a:r>
          <a:endParaRPr lang="en-US" dirty="0">
            <a:solidFill>
              <a:schemeClr val="bg2"/>
            </a:solidFill>
          </a:endParaRP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C70FC2BD-7CA6-4936-B38A-5E5E9D17AC36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b="1" dirty="0"/>
            <a:t>Parents</a:t>
          </a:r>
        </a:p>
        <a:p>
          <a:pPr algn="ctr"/>
          <a:r>
            <a:rPr lang="en-US" sz="1400" dirty="0"/>
            <a:t>Search Parents</a:t>
          </a:r>
        </a:p>
        <a:p>
          <a:pPr algn="ctr"/>
          <a:r>
            <a:rPr lang="en-US" sz="1400" dirty="0"/>
            <a:t>Add Parents</a:t>
          </a:r>
        </a:p>
        <a:p>
          <a:pPr algn="ctr"/>
          <a:r>
            <a:rPr lang="en-US" sz="1400" dirty="0"/>
            <a:t>Update</a:t>
          </a:r>
        </a:p>
      </dgm:t>
    </dgm:pt>
    <dgm:pt modelId="{94B333FB-DF0B-41B2-87E5-676BE760142C}" type="parTrans" cxnId="{8C86724C-43C8-4CF9-BA0D-0E3257C2D861}">
      <dgm:prSet/>
      <dgm:spPr/>
      <dgm:t>
        <a:bodyPr/>
        <a:lstStyle/>
        <a:p>
          <a:endParaRPr lang="en-IN"/>
        </a:p>
      </dgm:t>
    </dgm:pt>
    <dgm:pt modelId="{E86AEEBA-3EB5-4E14-BB8E-2DB8BEC1600D}" type="sibTrans" cxnId="{8C86724C-43C8-4CF9-BA0D-0E3257C2D861}">
      <dgm:prSet phldrT="4" phldr="0"/>
      <dgm:spPr/>
      <dgm:t>
        <a:bodyPr/>
        <a:lstStyle/>
        <a:p>
          <a:r>
            <a:rPr lang="en-IN"/>
            <a:t>4</a:t>
          </a:r>
          <a:endParaRPr lang="en-IN" dirty="0"/>
        </a:p>
      </dgm:t>
    </dgm:pt>
    <dgm:pt modelId="{8A58D770-274B-4F0D-8AD0-6F162EA583A1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r>
            <a:rPr lang="en-US" sz="1400" b="1" dirty="0"/>
            <a:t>Timetable</a:t>
          </a:r>
        </a:p>
        <a:p>
          <a:pPr algn="ctr"/>
          <a:r>
            <a:rPr lang="en-US" sz="1400" dirty="0"/>
            <a:t>It shows corresponding class timetable</a:t>
          </a:r>
        </a:p>
      </dgm:t>
    </dgm:pt>
    <dgm:pt modelId="{583343D0-3AC7-44D8-AFD5-6963555D2434}" type="parTrans" cxnId="{3676FB28-C432-4DEE-BD26-3E3041CD27E4}">
      <dgm:prSet/>
      <dgm:spPr/>
      <dgm:t>
        <a:bodyPr/>
        <a:lstStyle/>
        <a:p>
          <a:endParaRPr lang="en-IN"/>
        </a:p>
      </dgm:t>
    </dgm:pt>
    <dgm:pt modelId="{AE90A46A-110B-4682-BCF5-BE3E6065215C}" type="sibTrans" cxnId="{3676FB28-C432-4DEE-BD26-3E3041CD27E4}">
      <dgm:prSet phldrT="5" phldr="0"/>
      <dgm:spPr/>
      <dgm:t>
        <a:bodyPr/>
        <a:lstStyle/>
        <a:p>
          <a:r>
            <a:rPr lang="en-IN"/>
            <a:t>5</a:t>
          </a: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15"/>
      <dgm:spPr/>
    </dgm:pt>
    <dgm:pt modelId="{B510E1DB-3720-2045-A15B-D53248B697B7}" type="pres">
      <dgm:prSet presAssocID="{AAC263CB-8256-4B03-92FE-1622698FB3E9}" presName="lineArrowNode" presStyleLbl="alignAccFollowNode1" presStyleIdx="1" presStyleCnt="15"/>
      <dgm:spPr/>
    </dgm:pt>
    <dgm:pt modelId="{CE8B700A-AC6F-0E47-AEFA-DA760C3E6A6D}" type="pres">
      <dgm:prSet presAssocID="{808B76D0-8EC7-469A-93AC-7A6017188A9D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15" custLinFactNeighborY="3392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15"/>
      <dgm:spPr/>
    </dgm:pt>
    <dgm:pt modelId="{C1172316-FFE1-2D41-82E9-8EB0F5EACF76}" type="pres">
      <dgm:prSet presAssocID="{4E8D2E69-0173-4BD3-B96A-7A9C5DD12B47}" presName="lineArrowNode" presStyleLbl="alignAccFollowNode1" presStyleIdx="4" presStyleCnt="15"/>
      <dgm:spPr/>
    </dgm:pt>
    <dgm:pt modelId="{D40ADF37-3E5B-2D42-9470-8264667346F7}" type="pres">
      <dgm:prSet presAssocID="{FEF1E80E-8A9E-4B0A-817C-2A4CFDCF3FB2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15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15"/>
      <dgm:spPr/>
    </dgm:pt>
    <dgm:pt modelId="{35A0AD7D-4761-5A4E-8421-A0D0A060E3A2}" type="pres">
      <dgm:prSet presAssocID="{93A6A030-ABAB-4EFA-B539-0FDB3E07C1EF}" presName="lineArrowNode" presStyleLbl="alignAccFollowNode1" presStyleIdx="7" presStyleCnt="15"/>
      <dgm:spPr/>
    </dgm:pt>
    <dgm:pt modelId="{2E09C126-5366-AA41-9BAD-31AD467B40A9}" type="pres">
      <dgm:prSet presAssocID="{BFE0749E-E343-4A6F-BD09-2810EE6B4BD7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15">
        <dgm:presLayoutVars>
          <dgm:bulletEnabled val="1"/>
        </dgm:presLayoutVars>
      </dgm:prSet>
      <dgm:spPr/>
    </dgm:pt>
    <dgm:pt modelId="{C92ECA3F-DA7C-4FE6-B49B-762204D8C68B}" type="pres">
      <dgm:prSet presAssocID="{BFE0749E-E343-4A6F-BD09-2810EE6B4BD7}" presName="sibTransComposite" presStyleCnt="0"/>
      <dgm:spPr/>
    </dgm:pt>
    <dgm:pt modelId="{03EEACD0-8BE9-43D2-9257-56F4762790F2}" type="pres">
      <dgm:prSet presAssocID="{C70FC2BD-7CA6-4936-B38A-5E5E9D17AC36}" presName="compositeNode" presStyleCnt="0"/>
      <dgm:spPr/>
    </dgm:pt>
    <dgm:pt modelId="{2ACBBE8A-967E-4687-8D64-2B087A436E34}" type="pres">
      <dgm:prSet presAssocID="{C70FC2BD-7CA6-4936-B38A-5E5E9D17AC3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0FCB8CE-AA8D-4B4B-9A82-BD9939376168}" type="pres">
      <dgm:prSet presAssocID="{C70FC2BD-7CA6-4936-B38A-5E5E9D17AC36}" presName="parSh" presStyleCnt="0"/>
      <dgm:spPr/>
    </dgm:pt>
    <dgm:pt modelId="{A49ADD3E-6950-4FBF-92A8-7213C3B9A943}" type="pres">
      <dgm:prSet presAssocID="{C70FC2BD-7CA6-4936-B38A-5E5E9D17AC36}" presName="lineNode" presStyleLbl="alignAccFollowNode1" presStyleIdx="9" presStyleCnt="15"/>
      <dgm:spPr/>
    </dgm:pt>
    <dgm:pt modelId="{A6B7CF32-48BD-4B6E-A5BC-532FEAD3FC17}" type="pres">
      <dgm:prSet presAssocID="{C70FC2BD-7CA6-4936-B38A-5E5E9D17AC36}" presName="lineArrowNode" presStyleLbl="alignAccFollowNode1" presStyleIdx="10" presStyleCnt="15"/>
      <dgm:spPr/>
    </dgm:pt>
    <dgm:pt modelId="{6EF1F92E-AE79-49FB-9AFD-53A0945F46B0}" type="pres">
      <dgm:prSet presAssocID="{E86AEEBA-3EB5-4E14-BB8E-2DB8BEC1600D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728F875F-A437-4AFA-BEF2-346171B04E06}" type="pres">
      <dgm:prSet presAssocID="{E86AEEBA-3EB5-4E14-BB8E-2DB8BEC1600D}" presName="spacerBetweenCircleAndCallout" presStyleCnt="0">
        <dgm:presLayoutVars/>
      </dgm:prSet>
      <dgm:spPr/>
    </dgm:pt>
    <dgm:pt modelId="{FD7C2BF9-9291-41FE-9AF2-892F0DEC40AD}" type="pres">
      <dgm:prSet presAssocID="{C70FC2BD-7CA6-4936-B38A-5E5E9D17AC36}" presName="nodeText" presStyleLbl="alignAccFollowNode1" presStyleIdx="11" presStyleCnt="15">
        <dgm:presLayoutVars>
          <dgm:bulletEnabled val="1"/>
        </dgm:presLayoutVars>
      </dgm:prSet>
      <dgm:spPr/>
    </dgm:pt>
    <dgm:pt modelId="{A93DA47D-CCAC-41EB-B483-91F49A16E297}" type="pres">
      <dgm:prSet presAssocID="{E86AEEBA-3EB5-4E14-BB8E-2DB8BEC1600D}" presName="sibTransComposite" presStyleCnt="0"/>
      <dgm:spPr/>
    </dgm:pt>
    <dgm:pt modelId="{0479C59C-AF7D-4885-8CDA-EAFACA5090C4}" type="pres">
      <dgm:prSet presAssocID="{8A58D770-274B-4F0D-8AD0-6F162EA583A1}" presName="compositeNode" presStyleCnt="0"/>
      <dgm:spPr/>
    </dgm:pt>
    <dgm:pt modelId="{A18EB78F-6468-4088-B366-49DFA8928A04}" type="pres">
      <dgm:prSet presAssocID="{8A58D770-274B-4F0D-8AD0-6F162EA583A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F93A089-0FFE-489F-878B-A0508004A14D}" type="pres">
      <dgm:prSet presAssocID="{8A58D770-274B-4F0D-8AD0-6F162EA583A1}" presName="parSh" presStyleCnt="0"/>
      <dgm:spPr/>
    </dgm:pt>
    <dgm:pt modelId="{C9DAFB0C-014F-4ABC-BDAB-85DC6721B8D5}" type="pres">
      <dgm:prSet presAssocID="{8A58D770-274B-4F0D-8AD0-6F162EA583A1}" presName="lineNode" presStyleLbl="alignAccFollowNode1" presStyleIdx="12" presStyleCnt="15"/>
      <dgm:spPr/>
    </dgm:pt>
    <dgm:pt modelId="{8A5D5343-3A7E-48E9-B151-9E08E719081C}" type="pres">
      <dgm:prSet presAssocID="{8A58D770-274B-4F0D-8AD0-6F162EA583A1}" presName="lineArrowNode" presStyleLbl="alignAccFollowNode1" presStyleIdx="13" presStyleCnt="15"/>
      <dgm:spPr/>
    </dgm:pt>
    <dgm:pt modelId="{349256B2-ACAF-47AA-A593-A15A224120D3}" type="pres">
      <dgm:prSet presAssocID="{AE90A46A-110B-4682-BCF5-BE3E6065215C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EB331BCC-A49D-4DCC-965E-1CFE0DAC3A7E}" type="pres">
      <dgm:prSet presAssocID="{AE90A46A-110B-4682-BCF5-BE3E6065215C}" presName="spacerBetweenCircleAndCallout" presStyleCnt="0">
        <dgm:presLayoutVars/>
      </dgm:prSet>
      <dgm:spPr/>
    </dgm:pt>
    <dgm:pt modelId="{F495DF8C-8904-44AB-9C34-025DE567C7B2}" type="pres">
      <dgm:prSet presAssocID="{8A58D770-274B-4F0D-8AD0-6F162EA583A1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1143DC10-DD53-4C52-A7C0-124D47237CC9}" type="presOf" srcId="{8A58D770-274B-4F0D-8AD0-6F162EA583A1}" destId="{F495DF8C-8904-44AB-9C34-025DE567C7B2}" srcOrd="0" destOrd="0" presId="urn:microsoft.com/office/officeart/2016/7/layout/LinearArrowProcessNumbered"/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3676FB28-C432-4DEE-BD26-3E3041CD27E4}" srcId="{D4503D04-C97E-4622-AE07-D0307CB3B4CA}" destId="{8A58D770-274B-4F0D-8AD0-6F162EA583A1}" srcOrd="4" destOrd="0" parTransId="{583343D0-3AC7-44D8-AFD5-6963555D2434}" sibTransId="{AE90A46A-110B-4682-BCF5-BE3E6065215C}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5791360-0CD3-4A2C-B49E-52E016E1249C}" type="presOf" srcId="{AE90A46A-110B-4682-BCF5-BE3E6065215C}" destId="{349256B2-ACAF-47AA-A593-A15A224120D3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8500A43-902C-4280-AEF0-A97CDD9B71EC}" type="presOf" srcId="{C70FC2BD-7CA6-4936-B38A-5E5E9D17AC36}" destId="{FD7C2BF9-9291-41FE-9AF2-892F0DEC40AD}" srcOrd="0" destOrd="0" presId="urn:microsoft.com/office/officeart/2016/7/layout/LinearArrowProcessNumbered"/>
    <dgm:cxn modelId="{8C86724C-43C8-4CF9-BA0D-0E3257C2D861}" srcId="{D4503D04-C97E-4622-AE07-D0307CB3B4CA}" destId="{C70FC2BD-7CA6-4936-B38A-5E5E9D17AC36}" srcOrd="3" destOrd="0" parTransId="{94B333FB-DF0B-41B2-87E5-676BE760142C}" sibTransId="{E86AEEBA-3EB5-4E14-BB8E-2DB8BEC1600D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EB28A45A-8361-47D1-A3BC-0A957566F494}" type="presOf" srcId="{E86AEEBA-3EB5-4E14-BB8E-2DB8BEC1600D}" destId="{6EF1F92E-AE79-49FB-9AFD-53A0945F46B0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  <dgm:cxn modelId="{5F3C3211-3581-479F-883B-CD2446493CD8}" type="presParOf" srcId="{3C40F323-2A26-1146-9131-B2D8B599E05D}" destId="{C92ECA3F-DA7C-4FE6-B49B-762204D8C68B}" srcOrd="5" destOrd="0" presId="urn:microsoft.com/office/officeart/2016/7/layout/LinearArrowProcessNumbered"/>
    <dgm:cxn modelId="{78E6996B-6BBB-452A-97DF-66D08EF2B137}" type="presParOf" srcId="{3C40F323-2A26-1146-9131-B2D8B599E05D}" destId="{03EEACD0-8BE9-43D2-9257-56F4762790F2}" srcOrd="6" destOrd="0" presId="urn:microsoft.com/office/officeart/2016/7/layout/LinearArrowProcessNumbered"/>
    <dgm:cxn modelId="{7E04D1B1-4C4B-419E-B7AB-175AB7F521AF}" type="presParOf" srcId="{03EEACD0-8BE9-43D2-9257-56F4762790F2}" destId="{2ACBBE8A-967E-4687-8D64-2B087A436E34}" srcOrd="0" destOrd="0" presId="urn:microsoft.com/office/officeart/2016/7/layout/LinearArrowProcessNumbered"/>
    <dgm:cxn modelId="{D6B15231-A257-416D-A979-75230C124E6D}" type="presParOf" srcId="{03EEACD0-8BE9-43D2-9257-56F4762790F2}" destId="{30FCB8CE-AA8D-4B4B-9A82-BD9939376168}" srcOrd="1" destOrd="0" presId="urn:microsoft.com/office/officeart/2016/7/layout/LinearArrowProcessNumbered"/>
    <dgm:cxn modelId="{9212EB92-CFEF-482F-8949-A429AACF114E}" type="presParOf" srcId="{30FCB8CE-AA8D-4B4B-9A82-BD9939376168}" destId="{A49ADD3E-6950-4FBF-92A8-7213C3B9A943}" srcOrd="0" destOrd="0" presId="urn:microsoft.com/office/officeart/2016/7/layout/LinearArrowProcessNumbered"/>
    <dgm:cxn modelId="{7E8451C9-D214-4EC6-A514-E32F55D00808}" type="presParOf" srcId="{30FCB8CE-AA8D-4B4B-9A82-BD9939376168}" destId="{A6B7CF32-48BD-4B6E-A5BC-532FEAD3FC17}" srcOrd="1" destOrd="0" presId="urn:microsoft.com/office/officeart/2016/7/layout/LinearArrowProcessNumbered"/>
    <dgm:cxn modelId="{61DB5D89-F66F-43D5-9A92-93C46A3EF763}" type="presParOf" srcId="{30FCB8CE-AA8D-4B4B-9A82-BD9939376168}" destId="{6EF1F92E-AE79-49FB-9AFD-53A0945F46B0}" srcOrd="2" destOrd="0" presId="urn:microsoft.com/office/officeart/2016/7/layout/LinearArrowProcessNumbered"/>
    <dgm:cxn modelId="{CE5A8F4C-1918-43A9-A38A-9EFEE57A6B0C}" type="presParOf" srcId="{30FCB8CE-AA8D-4B4B-9A82-BD9939376168}" destId="{728F875F-A437-4AFA-BEF2-346171B04E06}" srcOrd="3" destOrd="0" presId="urn:microsoft.com/office/officeart/2016/7/layout/LinearArrowProcessNumbered"/>
    <dgm:cxn modelId="{DD242C2A-3F12-400E-B5C5-61AB101318C1}" type="presParOf" srcId="{03EEACD0-8BE9-43D2-9257-56F4762790F2}" destId="{FD7C2BF9-9291-41FE-9AF2-892F0DEC40AD}" srcOrd="2" destOrd="0" presId="urn:microsoft.com/office/officeart/2016/7/layout/LinearArrowProcessNumbered"/>
    <dgm:cxn modelId="{0EEDA9E7-0F7A-40B7-B19C-6597048DE391}" type="presParOf" srcId="{3C40F323-2A26-1146-9131-B2D8B599E05D}" destId="{A93DA47D-CCAC-41EB-B483-91F49A16E297}" srcOrd="7" destOrd="0" presId="urn:microsoft.com/office/officeart/2016/7/layout/LinearArrowProcessNumbered"/>
    <dgm:cxn modelId="{768FC750-9840-484C-94DC-59DFCB690612}" type="presParOf" srcId="{3C40F323-2A26-1146-9131-B2D8B599E05D}" destId="{0479C59C-AF7D-4885-8CDA-EAFACA5090C4}" srcOrd="8" destOrd="0" presId="urn:microsoft.com/office/officeart/2016/7/layout/LinearArrowProcessNumbered"/>
    <dgm:cxn modelId="{870B7CCC-8085-4B65-8747-82EB78C70298}" type="presParOf" srcId="{0479C59C-AF7D-4885-8CDA-EAFACA5090C4}" destId="{A18EB78F-6468-4088-B366-49DFA8928A04}" srcOrd="0" destOrd="0" presId="urn:microsoft.com/office/officeart/2016/7/layout/LinearArrowProcessNumbered"/>
    <dgm:cxn modelId="{B8BFF55C-DCAA-4068-89C3-8D62F47D4E62}" type="presParOf" srcId="{0479C59C-AF7D-4885-8CDA-EAFACA5090C4}" destId="{FF93A089-0FFE-489F-878B-A0508004A14D}" srcOrd="1" destOrd="0" presId="urn:microsoft.com/office/officeart/2016/7/layout/LinearArrowProcessNumbered"/>
    <dgm:cxn modelId="{C93EA255-E013-4E8B-A5C8-5881FA7972D9}" type="presParOf" srcId="{FF93A089-0FFE-489F-878B-A0508004A14D}" destId="{C9DAFB0C-014F-4ABC-BDAB-85DC6721B8D5}" srcOrd="0" destOrd="0" presId="urn:microsoft.com/office/officeart/2016/7/layout/LinearArrowProcessNumbered"/>
    <dgm:cxn modelId="{14D125BA-9C61-48FD-BBE4-F02C2B8C0569}" type="presParOf" srcId="{FF93A089-0FFE-489F-878B-A0508004A14D}" destId="{8A5D5343-3A7E-48E9-B151-9E08E719081C}" srcOrd="1" destOrd="0" presId="urn:microsoft.com/office/officeart/2016/7/layout/LinearArrowProcessNumbered"/>
    <dgm:cxn modelId="{DB813C34-2A06-46CD-A6C7-079669810E62}" type="presParOf" srcId="{FF93A089-0FFE-489F-878B-A0508004A14D}" destId="{349256B2-ACAF-47AA-A593-A15A224120D3}" srcOrd="2" destOrd="0" presId="urn:microsoft.com/office/officeart/2016/7/layout/LinearArrowProcessNumbered"/>
    <dgm:cxn modelId="{0B1CFF4C-3BA1-4A8E-A201-AE5A49621857}" type="presParOf" srcId="{FF93A089-0FFE-489F-878B-A0508004A14D}" destId="{EB331BCC-A49D-4DCC-965E-1CFE0DAC3A7E}" srcOrd="3" destOrd="0" presId="urn:microsoft.com/office/officeart/2016/7/layout/LinearArrowProcessNumbered"/>
    <dgm:cxn modelId="{6A3818C9-B69B-45AE-8547-126F1588BB4C}" type="presParOf" srcId="{0479C59C-AF7D-4885-8CDA-EAFACA5090C4}" destId="{F495DF8C-8904-44AB-9C34-025DE567C7B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b="1" dirty="0"/>
            <a:t>Timetable</a:t>
          </a:r>
        </a:p>
        <a:p>
          <a:pPr algn="ctr"/>
          <a:r>
            <a:rPr lang="en-US" sz="1400" dirty="0"/>
            <a:t>It shows corresponding class timetable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1</a:t>
          </a:r>
          <a:endParaRPr lang="en-US" dirty="0">
            <a:solidFill>
              <a:schemeClr val="bg2"/>
            </a:solidFill>
          </a:endParaRP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b="1" dirty="0"/>
            <a:t>Result</a:t>
          </a:r>
        </a:p>
        <a:p>
          <a:pPr algn="ctr"/>
          <a:r>
            <a:rPr lang="en-US" sz="1400" dirty="0"/>
            <a:t>Can see the Result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2</a:t>
          </a:r>
          <a:endParaRPr lang="en-US" dirty="0">
            <a:solidFill>
              <a:schemeClr val="bg2"/>
            </a:solidFill>
          </a:endParaRP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b="1" dirty="0"/>
            <a:t>Query</a:t>
          </a:r>
        </a:p>
        <a:p>
          <a:pPr algn="ctr"/>
          <a:r>
            <a:rPr lang="en-US" sz="1400" dirty="0"/>
            <a:t>Get the notification for related query</a:t>
          </a:r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3</a:t>
          </a:r>
          <a:endParaRPr lang="en-US" dirty="0">
            <a:solidFill>
              <a:schemeClr val="bg2"/>
            </a:solidFill>
          </a:endParaRP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C70FC2BD-7CA6-4936-B38A-5E5E9D17AC36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b="1" dirty="0"/>
            <a:t>Change Password</a:t>
          </a:r>
        </a:p>
        <a:p>
          <a:pPr algn="ctr"/>
          <a:endParaRPr lang="en-US" sz="1400" dirty="0"/>
        </a:p>
      </dgm:t>
    </dgm:pt>
    <dgm:pt modelId="{94B333FB-DF0B-41B2-87E5-676BE760142C}" type="parTrans" cxnId="{8C86724C-43C8-4CF9-BA0D-0E3257C2D861}">
      <dgm:prSet/>
      <dgm:spPr/>
      <dgm:t>
        <a:bodyPr/>
        <a:lstStyle/>
        <a:p>
          <a:endParaRPr lang="en-IN"/>
        </a:p>
      </dgm:t>
    </dgm:pt>
    <dgm:pt modelId="{E86AEEBA-3EB5-4E14-BB8E-2DB8BEC1600D}" type="sibTrans" cxnId="{8C86724C-43C8-4CF9-BA0D-0E3257C2D861}">
      <dgm:prSet phldrT="4" phldr="0"/>
      <dgm:spPr/>
      <dgm:t>
        <a:bodyPr/>
        <a:lstStyle/>
        <a:p>
          <a:r>
            <a:rPr lang="en-IN"/>
            <a:t>4</a:t>
          </a:r>
          <a:endParaRPr lang="en-IN" dirty="0"/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12"/>
      <dgm:spPr/>
    </dgm:pt>
    <dgm:pt modelId="{B510E1DB-3720-2045-A15B-D53248B697B7}" type="pres">
      <dgm:prSet presAssocID="{AAC263CB-8256-4B03-92FE-1622698FB3E9}" presName="lineArrowNode" presStyleLbl="alignAccFollowNode1" presStyleIdx="1" presStyleCnt="12"/>
      <dgm:spPr/>
    </dgm:pt>
    <dgm:pt modelId="{CE8B700A-AC6F-0E47-AEFA-DA760C3E6A6D}" type="pres">
      <dgm:prSet presAssocID="{808B76D0-8EC7-469A-93AC-7A6017188A9D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12" custLinFactNeighborY="3392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12"/>
      <dgm:spPr/>
    </dgm:pt>
    <dgm:pt modelId="{C1172316-FFE1-2D41-82E9-8EB0F5EACF76}" type="pres">
      <dgm:prSet presAssocID="{4E8D2E69-0173-4BD3-B96A-7A9C5DD12B47}" presName="lineArrowNode" presStyleLbl="alignAccFollowNode1" presStyleIdx="4" presStyleCnt="12"/>
      <dgm:spPr/>
    </dgm:pt>
    <dgm:pt modelId="{D40ADF37-3E5B-2D42-9470-8264667346F7}" type="pres">
      <dgm:prSet presAssocID="{FEF1E80E-8A9E-4B0A-817C-2A4CFDCF3FB2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12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12"/>
      <dgm:spPr/>
    </dgm:pt>
    <dgm:pt modelId="{35A0AD7D-4761-5A4E-8421-A0D0A060E3A2}" type="pres">
      <dgm:prSet presAssocID="{93A6A030-ABAB-4EFA-B539-0FDB3E07C1EF}" presName="lineArrowNode" presStyleLbl="alignAccFollowNode1" presStyleIdx="7" presStyleCnt="12"/>
      <dgm:spPr/>
    </dgm:pt>
    <dgm:pt modelId="{2E09C126-5366-AA41-9BAD-31AD467B40A9}" type="pres">
      <dgm:prSet presAssocID="{BFE0749E-E343-4A6F-BD09-2810EE6B4BD7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12">
        <dgm:presLayoutVars>
          <dgm:bulletEnabled val="1"/>
        </dgm:presLayoutVars>
      </dgm:prSet>
      <dgm:spPr/>
    </dgm:pt>
    <dgm:pt modelId="{C92ECA3F-DA7C-4FE6-B49B-762204D8C68B}" type="pres">
      <dgm:prSet presAssocID="{BFE0749E-E343-4A6F-BD09-2810EE6B4BD7}" presName="sibTransComposite" presStyleCnt="0"/>
      <dgm:spPr/>
    </dgm:pt>
    <dgm:pt modelId="{03EEACD0-8BE9-43D2-9257-56F4762790F2}" type="pres">
      <dgm:prSet presAssocID="{C70FC2BD-7CA6-4936-B38A-5E5E9D17AC36}" presName="compositeNode" presStyleCnt="0"/>
      <dgm:spPr/>
    </dgm:pt>
    <dgm:pt modelId="{2ACBBE8A-967E-4687-8D64-2B087A436E34}" type="pres">
      <dgm:prSet presAssocID="{C70FC2BD-7CA6-4936-B38A-5E5E9D17AC3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0FCB8CE-AA8D-4B4B-9A82-BD9939376168}" type="pres">
      <dgm:prSet presAssocID="{C70FC2BD-7CA6-4936-B38A-5E5E9D17AC36}" presName="parSh" presStyleCnt="0"/>
      <dgm:spPr/>
    </dgm:pt>
    <dgm:pt modelId="{A49ADD3E-6950-4FBF-92A8-7213C3B9A943}" type="pres">
      <dgm:prSet presAssocID="{C70FC2BD-7CA6-4936-B38A-5E5E9D17AC36}" presName="lineNode" presStyleLbl="alignAccFollowNode1" presStyleIdx="9" presStyleCnt="12"/>
      <dgm:spPr/>
    </dgm:pt>
    <dgm:pt modelId="{A6B7CF32-48BD-4B6E-A5BC-532FEAD3FC17}" type="pres">
      <dgm:prSet presAssocID="{C70FC2BD-7CA6-4936-B38A-5E5E9D17AC36}" presName="lineArrowNode" presStyleLbl="alignAccFollowNode1" presStyleIdx="10" presStyleCnt="12"/>
      <dgm:spPr/>
    </dgm:pt>
    <dgm:pt modelId="{6EF1F92E-AE79-49FB-9AFD-53A0945F46B0}" type="pres">
      <dgm:prSet presAssocID="{E86AEEBA-3EB5-4E14-BB8E-2DB8BEC1600D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728F875F-A437-4AFA-BEF2-346171B04E06}" type="pres">
      <dgm:prSet presAssocID="{E86AEEBA-3EB5-4E14-BB8E-2DB8BEC1600D}" presName="spacerBetweenCircleAndCallout" presStyleCnt="0">
        <dgm:presLayoutVars/>
      </dgm:prSet>
      <dgm:spPr/>
    </dgm:pt>
    <dgm:pt modelId="{FD7C2BF9-9291-41FE-9AF2-892F0DEC40AD}" type="pres">
      <dgm:prSet presAssocID="{C70FC2BD-7CA6-4936-B38A-5E5E9D17AC36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8500A43-902C-4280-AEF0-A97CDD9B71EC}" type="presOf" srcId="{C70FC2BD-7CA6-4936-B38A-5E5E9D17AC36}" destId="{FD7C2BF9-9291-41FE-9AF2-892F0DEC40AD}" srcOrd="0" destOrd="0" presId="urn:microsoft.com/office/officeart/2016/7/layout/LinearArrowProcessNumbered"/>
    <dgm:cxn modelId="{8C86724C-43C8-4CF9-BA0D-0E3257C2D861}" srcId="{D4503D04-C97E-4622-AE07-D0307CB3B4CA}" destId="{C70FC2BD-7CA6-4936-B38A-5E5E9D17AC36}" srcOrd="3" destOrd="0" parTransId="{94B333FB-DF0B-41B2-87E5-676BE760142C}" sibTransId="{E86AEEBA-3EB5-4E14-BB8E-2DB8BEC1600D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EB28A45A-8361-47D1-A3BC-0A957566F494}" type="presOf" srcId="{E86AEEBA-3EB5-4E14-BB8E-2DB8BEC1600D}" destId="{6EF1F92E-AE79-49FB-9AFD-53A0945F46B0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  <dgm:cxn modelId="{5F3C3211-3581-479F-883B-CD2446493CD8}" type="presParOf" srcId="{3C40F323-2A26-1146-9131-B2D8B599E05D}" destId="{C92ECA3F-DA7C-4FE6-B49B-762204D8C68B}" srcOrd="5" destOrd="0" presId="urn:microsoft.com/office/officeart/2016/7/layout/LinearArrowProcessNumbered"/>
    <dgm:cxn modelId="{78E6996B-6BBB-452A-97DF-66D08EF2B137}" type="presParOf" srcId="{3C40F323-2A26-1146-9131-B2D8B599E05D}" destId="{03EEACD0-8BE9-43D2-9257-56F4762790F2}" srcOrd="6" destOrd="0" presId="urn:microsoft.com/office/officeart/2016/7/layout/LinearArrowProcessNumbered"/>
    <dgm:cxn modelId="{7E04D1B1-4C4B-419E-B7AB-175AB7F521AF}" type="presParOf" srcId="{03EEACD0-8BE9-43D2-9257-56F4762790F2}" destId="{2ACBBE8A-967E-4687-8D64-2B087A436E34}" srcOrd="0" destOrd="0" presId="urn:microsoft.com/office/officeart/2016/7/layout/LinearArrowProcessNumbered"/>
    <dgm:cxn modelId="{D6B15231-A257-416D-A979-75230C124E6D}" type="presParOf" srcId="{03EEACD0-8BE9-43D2-9257-56F4762790F2}" destId="{30FCB8CE-AA8D-4B4B-9A82-BD9939376168}" srcOrd="1" destOrd="0" presId="urn:microsoft.com/office/officeart/2016/7/layout/LinearArrowProcessNumbered"/>
    <dgm:cxn modelId="{9212EB92-CFEF-482F-8949-A429AACF114E}" type="presParOf" srcId="{30FCB8CE-AA8D-4B4B-9A82-BD9939376168}" destId="{A49ADD3E-6950-4FBF-92A8-7213C3B9A943}" srcOrd="0" destOrd="0" presId="urn:microsoft.com/office/officeart/2016/7/layout/LinearArrowProcessNumbered"/>
    <dgm:cxn modelId="{7E8451C9-D214-4EC6-A514-E32F55D00808}" type="presParOf" srcId="{30FCB8CE-AA8D-4B4B-9A82-BD9939376168}" destId="{A6B7CF32-48BD-4B6E-A5BC-532FEAD3FC17}" srcOrd="1" destOrd="0" presId="urn:microsoft.com/office/officeart/2016/7/layout/LinearArrowProcessNumbered"/>
    <dgm:cxn modelId="{61DB5D89-F66F-43D5-9A92-93C46A3EF763}" type="presParOf" srcId="{30FCB8CE-AA8D-4B4B-9A82-BD9939376168}" destId="{6EF1F92E-AE79-49FB-9AFD-53A0945F46B0}" srcOrd="2" destOrd="0" presId="urn:microsoft.com/office/officeart/2016/7/layout/LinearArrowProcessNumbered"/>
    <dgm:cxn modelId="{CE5A8F4C-1918-43A9-A38A-9EFEE57A6B0C}" type="presParOf" srcId="{30FCB8CE-AA8D-4B4B-9A82-BD9939376168}" destId="{728F875F-A437-4AFA-BEF2-346171B04E06}" srcOrd="3" destOrd="0" presId="urn:microsoft.com/office/officeart/2016/7/layout/LinearArrowProcessNumbered"/>
    <dgm:cxn modelId="{DD242C2A-3F12-400E-B5C5-61AB101318C1}" type="presParOf" srcId="{03EEACD0-8BE9-43D2-9257-56F4762790F2}" destId="{FD7C2BF9-9291-41FE-9AF2-892F0DEC40AD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b="1" dirty="0"/>
            <a:t>Timetable</a:t>
          </a:r>
        </a:p>
        <a:p>
          <a:pPr algn="ctr"/>
          <a:r>
            <a:rPr lang="en-US" sz="1400" dirty="0"/>
            <a:t>It shows corresponding class timetable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1</a:t>
          </a:r>
          <a:endParaRPr lang="en-US" dirty="0">
            <a:solidFill>
              <a:schemeClr val="bg2"/>
            </a:solidFill>
          </a:endParaRP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b="1" dirty="0"/>
            <a:t>Result</a:t>
          </a:r>
        </a:p>
        <a:p>
          <a:pPr algn="ctr"/>
          <a:r>
            <a:rPr lang="en-US" sz="1400" dirty="0"/>
            <a:t>Can see the Result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2</a:t>
          </a:r>
          <a:endParaRPr lang="en-US" dirty="0">
            <a:solidFill>
              <a:schemeClr val="bg2"/>
            </a:solidFill>
          </a:endParaRP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b="1" dirty="0"/>
            <a:t>Query</a:t>
          </a:r>
        </a:p>
        <a:p>
          <a:pPr algn="ctr"/>
          <a:r>
            <a:rPr lang="en-US" sz="1400" dirty="0"/>
            <a:t>Get the notification for related query</a:t>
          </a:r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3</a:t>
          </a:r>
          <a:endParaRPr lang="en-US" dirty="0">
            <a:solidFill>
              <a:schemeClr val="bg2"/>
            </a:solidFill>
          </a:endParaRP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C70FC2BD-7CA6-4936-B38A-5E5E9D17AC36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b="1" dirty="0"/>
            <a:t>Change Password</a:t>
          </a:r>
        </a:p>
        <a:p>
          <a:pPr algn="ctr"/>
          <a:endParaRPr lang="en-US" sz="1400" dirty="0"/>
        </a:p>
      </dgm:t>
    </dgm:pt>
    <dgm:pt modelId="{94B333FB-DF0B-41B2-87E5-676BE760142C}" type="parTrans" cxnId="{8C86724C-43C8-4CF9-BA0D-0E3257C2D861}">
      <dgm:prSet/>
      <dgm:spPr/>
      <dgm:t>
        <a:bodyPr/>
        <a:lstStyle/>
        <a:p>
          <a:endParaRPr lang="en-IN"/>
        </a:p>
      </dgm:t>
    </dgm:pt>
    <dgm:pt modelId="{E86AEEBA-3EB5-4E14-BB8E-2DB8BEC1600D}" type="sibTrans" cxnId="{8C86724C-43C8-4CF9-BA0D-0E3257C2D861}">
      <dgm:prSet phldrT="4" phldr="0"/>
      <dgm:spPr/>
      <dgm:t>
        <a:bodyPr/>
        <a:lstStyle/>
        <a:p>
          <a:r>
            <a:rPr lang="en-IN"/>
            <a:t>4</a:t>
          </a:r>
          <a:endParaRPr lang="en-IN" dirty="0"/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12"/>
      <dgm:spPr/>
    </dgm:pt>
    <dgm:pt modelId="{B510E1DB-3720-2045-A15B-D53248B697B7}" type="pres">
      <dgm:prSet presAssocID="{AAC263CB-8256-4B03-92FE-1622698FB3E9}" presName="lineArrowNode" presStyleLbl="alignAccFollowNode1" presStyleIdx="1" presStyleCnt="12"/>
      <dgm:spPr/>
    </dgm:pt>
    <dgm:pt modelId="{CE8B700A-AC6F-0E47-AEFA-DA760C3E6A6D}" type="pres">
      <dgm:prSet presAssocID="{808B76D0-8EC7-469A-93AC-7A6017188A9D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12" custLinFactNeighborY="3392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12"/>
      <dgm:spPr/>
    </dgm:pt>
    <dgm:pt modelId="{C1172316-FFE1-2D41-82E9-8EB0F5EACF76}" type="pres">
      <dgm:prSet presAssocID="{4E8D2E69-0173-4BD3-B96A-7A9C5DD12B47}" presName="lineArrowNode" presStyleLbl="alignAccFollowNode1" presStyleIdx="4" presStyleCnt="12"/>
      <dgm:spPr/>
    </dgm:pt>
    <dgm:pt modelId="{D40ADF37-3E5B-2D42-9470-8264667346F7}" type="pres">
      <dgm:prSet presAssocID="{FEF1E80E-8A9E-4B0A-817C-2A4CFDCF3FB2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12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12"/>
      <dgm:spPr/>
    </dgm:pt>
    <dgm:pt modelId="{35A0AD7D-4761-5A4E-8421-A0D0A060E3A2}" type="pres">
      <dgm:prSet presAssocID="{93A6A030-ABAB-4EFA-B539-0FDB3E07C1EF}" presName="lineArrowNode" presStyleLbl="alignAccFollowNode1" presStyleIdx="7" presStyleCnt="12"/>
      <dgm:spPr/>
    </dgm:pt>
    <dgm:pt modelId="{2E09C126-5366-AA41-9BAD-31AD467B40A9}" type="pres">
      <dgm:prSet presAssocID="{BFE0749E-E343-4A6F-BD09-2810EE6B4BD7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12">
        <dgm:presLayoutVars>
          <dgm:bulletEnabled val="1"/>
        </dgm:presLayoutVars>
      </dgm:prSet>
      <dgm:spPr/>
    </dgm:pt>
    <dgm:pt modelId="{C92ECA3F-DA7C-4FE6-B49B-762204D8C68B}" type="pres">
      <dgm:prSet presAssocID="{BFE0749E-E343-4A6F-BD09-2810EE6B4BD7}" presName="sibTransComposite" presStyleCnt="0"/>
      <dgm:spPr/>
    </dgm:pt>
    <dgm:pt modelId="{03EEACD0-8BE9-43D2-9257-56F4762790F2}" type="pres">
      <dgm:prSet presAssocID="{C70FC2BD-7CA6-4936-B38A-5E5E9D17AC36}" presName="compositeNode" presStyleCnt="0"/>
      <dgm:spPr/>
    </dgm:pt>
    <dgm:pt modelId="{2ACBBE8A-967E-4687-8D64-2B087A436E34}" type="pres">
      <dgm:prSet presAssocID="{C70FC2BD-7CA6-4936-B38A-5E5E9D17AC3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0FCB8CE-AA8D-4B4B-9A82-BD9939376168}" type="pres">
      <dgm:prSet presAssocID="{C70FC2BD-7CA6-4936-B38A-5E5E9D17AC36}" presName="parSh" presStyleCnt="0"/>
      <dgm:spPr/>
    </dgm:pt>
    <dgm:pt modelId="{A49ADD3E-6950-4FBF-92A8-7213C3B9A943}" type="pres">
      <dgm:prSet presAssocID="{C70FC2BD-7CA6-4936-B38A-5E5E9D17AC36}" presName="lineNode" presStyleLbl="alignAccFollowNode1" presStyleIdx="9" presStyleCnt="12"/>
      <dgm:spPr/>
    </dgm:pt>
    <dgm:pt modelId="{A6B7CF32-48BD-4B6E-A5BC-532FEAD3FC17}" type="pres">
      <dgm:prSet presAssocID="{C70FC2BD-7CA6-4936-B38A-5E5E9D17AC36}" presName="lineArrowNode" presStyleLbl="alignAccFollowNode1" presStyleIdx="10" presStyleCnt="12"/>
      <dgm:spPr/>
    </dgm:pt>
    <dgm:pt modelId="{6EF1F92E-AE79-49FB-9AFD-53A0945F46B0}" type="pres">
      <dgm:prSet presAssocID="{E86AEEBA-3EB5-4E14-BB8E-2DB8BEC1600D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728F875F-A437-4AFA-BEF2-346171B04E06}" type="pres">
      <dgm:prSet presAssocID="{E86AEEBA-3EB5-4E14-BB8E-2DB8BEC1600D}" presName="spacerBetweenCircleAndCallout" presStyleCnt="0">
        <dgm:presLayoutVars/>
      </dgm:prSet>
      <dgm:spPr/>
    </dgm:pt>
    <dgm:pt modelId="{FD7C2BF9-9291-41FE-9AF2-892F0DEC40AD}" type="pres">
      <dgm:prSet presAssocID="{C70FC2BD-7CA6-4936-B38A-5E5E9D17AC36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8500A43-902C-4280-AEF0-A97CDD9B71EC}" type="presOf" srcId="{C70FC2BD-7CA6-4936-B38A-5E5E9D17AC36}" destId="{FD7C2BF9-9291-41FE-9AF2-892F0DEC40AD}" srcOrd="0" destOrd="0" presId="urn:microsoft.com/office/officeart/2016/7/layout/LinearArrowProcessNumbered"/>
    <dgm:cxn modelId="{8C86724C-43C8-4CF9-BA0D-0E3257C2D861}" srcId="{D4503D04-C97E-4622-AE07-D0307CB3B4CA}" destId="{C70FC2BD-7CA6-4936-B38A-5E5E9D17AC36}" srcOrd="3" destOrd="0" parTransId="{94B333FB-DF0B-41B2-87E5-676BE760142C}" sibTransId="{E86AEEBA-3EB5-4E14-BB8E-2DB8BEC1600D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EB28A45A-8361-47D1-A3BC-0A957566F494}" type="presOf" srcId="{E86AEEBA-3EB5-4E14-BB8E-2DB8BEC1600D}" destId="{6EF1F92E-AE79-49FB-9AFD-53A0945F46B0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  <dgm:cxn modelId="{5F3C3211-3581-479F-883B-CD2446493CD8}" type="presParOf" srcId="{3C40F323-2A26-1146-9131-B2D8B599E05D}" destId="{C92ECA3F-DA7C-4FE6-B49B-762204D8C68B}" srcOrd="5" destOrd="0" presId="urn:microsoft.com/office/officeart/2016/7/layout/LinearArrowProcessNumbered"/>
    <dgm:cxn modelId="{78E6996B-6BBB-452A-97DF-66D08EF2B137}" type="presParOf" srcId="{3C40F323-2A26-1146-9131-B2D8B599E05D}" destId="{03EEACD0-8BE9-43D2-9257-56F4762790F2}" srcOrd="6" destOrd="0" presId="urn:microsoft.com/office/officeart/2016/7/layout/LinearArrowProcessNumbered"/>
    <dgm:cxn modelId="{7E04D1B1-4C4B-419E-B7AB-175AB7F521AF}" type="presParOf" srcId="{03EEACD0-8BE9-43D2-9257-56F4762790F2}" destId="{2ACBBE8A-967E-4687-8D64-2B087A436E34}" srcOrd="0" destOrd="0" presId="urn:microsoft.com/office/officeart/2016/7/layout/LinearArrowProcessNumbered"/>
    <dgm:cxn modelId="{D6B15231-A257-416D-A979-75230C124E6D}" type="presParOf" srcId="{03EEACD0-8BE9-43D2-9257-56F4762790F2}" destId="{30FCB8CE-AA8D-4B4B-9A82-BD9939376168}" srcOrd="1" destOrd="0" presId="urn:microsoft.com/office/officeart/2016/7/layout/LinearArrowProcessNumbered"/>
    <dgm:cxn modelId="{9212EB92-CFEF-482F-8949-A429AACF114E}" type="presParOf" srcId="{30FCB8CE-AA8D-4B4B-9A82-BD9939376168}" destId="{A49ADD3E-6950-4FBF-92A8-7213C3B9A943}" srcOrd="0" destOrd="0" presId="urn:microsoft.com/office/officeart/2016/7/layout/LinearArrowProcessNumbered"/>
    <dgm:cxn modelId="{7E8451C9-D214-4EC6-A514-E32F55D00808}" type="presParOf" srcId="{30FCB8CE-AA8D-4B4B-9A82-BD9939376168}" destId="{A6B7CF32-48BD-4B6E-A5BC-532FEAD3FC17}" srcOrd="1" destOrd="0" presId="urn:microsoft.com/office/officeart/2016/7/layout/LinearArrowProcessNumbered"/>
    <dgm:cxn modelId="{61DB5D89-F66F-43D5-9A92-93C46A3EF763}" type="presParOf" srcId="{30FCB8CE-AA8D-4B4B-9A82-BD9939376168}" destId="{6EF1F92E-AE79-49FB-9AFD-53A0945F46B0}" srcOrd="2" destOrd="0" presId="urn:microsoft.com/office/officeart/2016/7/layout/LinearArrowProcessNumbered"/>
    <dgm:cxn modelId="{CE5A8F4C-1918-43A9-A38A-9EFEE57A6B0C}" type="presParOf" srcId="{30FCB8CE-AA8D-4B4B-9A82-BD9939376168}" destId="{728F875F-A437-4AFA-BEF2-346171B04E06}" srcOrd="3" destOrd="0" presId="urn:microsoft.com/office/officeart/2016/7/layout/LinearArrowProcessNumbered"/>
    <dgm:cxn modelId="{DD242C2A-3F12-400E-B5C5-61AB101318C1}" type="presParOf" srcId="{03EEACD0-8BE9-43D2-9257-56F4762790F2}" destId="{FD7C2BF9-9291-41FE-9AF2-892F0DEC40AD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b="1" dirty="0"/>
            <a:t>Timetable</a:t>
          </a:r>
        </a:p>
        <a:p>
          <a:pPr algn="ctr"/>
          <a:r>
            <a:rPr lang="en-US" sz="1400" dirty="0"/>
            <a:t>It shows corresponding class timetable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1</a:t>
          </a:r>
          <a:endParaRPr lang="en-US" dirty="0">
            <a:solidFill>
              <a:schemeClr val="bg2"/>
            </a:solidFill>
          </a:endParaRP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b="1" dirty="0"/>
            <a:t>Result</a:t>
          </a:r>
        </a:p>
        <a:p>
          <a:pPr algn="ctr"/>
          <a:r>
            <a:rPr lang="en-US" sz="1400" dirty="0"/>
            <a:t>Can update the result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2</a:t>
          </a:r>
          <a:endParaRPr lang="en-US" dirty="0">
            <a:solidFill>
              <a:schemeClr val="bg2"/>
            </a:solidFill>
          </a:endParaRP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b="1" dirty="0"/>
            <a:t>Query</a:t>
          </a:r>
        </a:p>
        <a:p>
          <a:pPr algn="ctr"/>
          <a:r>
            <a:rPr lang="en-US" sz="1400" dirty="0"/>
            <a:t>Post the query for students and parents</a:t>
          </a:r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3</a:t>
          </a:r>
          <a:endParaRPr lang="en-US" dirty="0">
            <a:solidFill>
              <a:schemeClr val="bg2"/>
            </a:solidFill>
          </a:endParaRP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C70FC2BD-7CA6-4936-B38A-5E5E9D17AC36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b="1" dirty="0"/>
            <a:t>Change Password</a:t>
          </a:r>
        </a:p>
        <a:p>
          <a:pPr algn="ctr"/>
          <a:endParaRPr lang="en-US" sz="1400" dirty="0"/>
        </a:p>
      </dgm:t>
    </dgm:pt>
    <dgm:pt modelId="{94B333FB-DF0B-41B2-87E5-676BE760142C}" type="parTrans" cxnId="{8C86724C-43C8-4CF9-BA0D-0E3257C2D861}">
      <dgm:prSet/>
      <dgm:spPr/>
      <dgm:t>
        <a:bodyPr/>
        <a:lstStyle/>
        <a:p>
          <a:endParaRPr lang="en-IN"/>
        </a:p>
      </dgm:t>
    </dgm:pt>
    <dgm:pt modelId="{E86AEEBA-3EB5-4E14-BB8E-2DB8BEC1600D}" type="sibTrans" cxnId="{8C86724C-43C8-4CF9-BA0D-0E3257C2D861}">
      <dgm:prSet phldrT="4" phldr="0"/>
      <dgm:spPr/>
      <dgm:t>
        <a:bodyPr/>
        <a:lstStyle/>
        <a:p>
          <a:r>
            <a:rPr lang="en-IN"/>
            <a:t>4</a:t>
          </a:r>
          <a:endParaRPr lang="en-IN" dirty="0"/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12"/>
      <dgm:spPr/>
    </dgm:pt>
    <dgm:pt modelId="{B510E1DB-3720-2045-A15B-D53248B697B7}" type="pres">
      <dgm:prSet presAssocID="{AAC263CB-8256-4B03-92FE-1622698FB3E9}" presName="lineArrowNode" presStyleLbl="alignAccFollowNode1" presStyleIdx="1" presStyleCnt="12"/>
      <dgm:spPr/>
    </dgm:pt>
    <dgm:pt modelId="{CE8B700A-AC6F-0E47-AEFA-DA760C3E6A6D}" type="pres">
      <dgm:prSet presAssocID="{808B76D0-8EC7-469A-93AC-7A6017188A9D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12" custLinFactNeighborY="3392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12"/>
      <dgm:spPr/>
    </dgm:pt>
    <dgm:pt modelId="{C1172316-FFE1-2D41-82E9-8EB0F5EACF76}" type="pres">
      <dgm:prSet presAssocID="{4E8D2E69-0173-4BD3-B96A-7A9C5DD12B47}" presName="lineArrowNode" presStyleLbl="alignAccFollowNode1" presStyleIdx="4" presStyleCnt="12"/>
      <dgm:spPr/>
    </dgm:pt>
    <dgm:pt modelId="{D40ADF37-3E5B-2D42-9470-8264667346F7}" type="pres">
      <dgm:prSet presAssocID="{FEF1E80E-8A9E-4B0A-817C-2A4CFDCF3FB2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12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12"/>
      <dgm:spPr/>
    </dgm:pt>
    <dgm:pt modelId="{35A0AD7D-4761-5A4E-8421-A0D0A060E3A2}" type="pres">
      <dgm:prSet presAssocID="{93A6A030-ABAB-4EFA-B539-0FDB3E07C1EF}" presName="lineArrowNode" presStyleLbl="alignAccFollowNode1" presStyleIdx="7" presStyleCnt="12"/>
      <dgm:spPr/>
    </dgm:pt>
    <dgm:pt modelId="{2E09C126-5366-AA41-9BAD-31AD467B40A9}" type="pres">
      <dgm:prSet presAssocID="{BFE0749E-E343-4A6F-BD09-2810EE6B4BD7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12">
        <dgm:presLayoutVars>
          <dgm:bulletEnabled val="1"/>
        </dgm:presLayoutVars>
      </dgm:prSet>
      <dgm:spPr/>
    </dgm:pt>
    <dgm:pt modelId="{C92ECA3F-DA7C-4FE6-B49B-762204D8C68B}" type="pres">
      <dgm:prSet presAssocID="{BFE0749E-E343-4A6F-BD09-2810EE6B4BD7}" presName="sibTransComposite" presStyleCnt="0"/>
      <dgm:spPr/>
    </dgm:pt>
    <dgm:pt modelId="{03EEACD0-8BE9-43D2-9257-56F4762790F2}" type="pres">
      <dgm:prSet presAssocID="{C70FC2BD-7CA6-4936-B38A-5E5E9D17AC36}" presName="compositeNode" presStyleCnt="0"/>
      <dgm:spPr/>
    </dgm:pt>
    <dgm:pt modelId="{2ACBBE8A-967E-4687-8D64-2B087A436E34}" type="pres">
      <dgm:prSet presAssocID="{C70FC2BD-7CA6-4936-B38A-5E5E9D17AC3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0FCB8CE-AA8D-4B4B-9A82-BD9939376168}" type="pres">
      <dgm:prSet presAssocID="{C70FC2BD-7CA6-4936-B38A-5E5E9D17AC36}" presName="parSh" presStyleCnt="0"/>
      <dgm:spPr/>
    </dgm:pt>
    <dgm:pt modelId="{A49ADD3E-6950-4FBF-92A8-7213C3B9A943}" type="pres">
      <dgm:prSet presAssocID="{C70FC2BD-7CA6-4936-B38A-5E5E9D17AC36}" presName="lineNode" presStyleLbl="alignAccFollowNode1" presStyleIdx="9" presStyleCnt="12"/>
      <dgm:spPr/>
    </dgm:pt>
    <dgm:pt modelId="{A6B7CF32-48BD-4B6E-A5BC-532FEAD3FC17}" type="pres">
      <dgm:prSet presAssocID="{C70FC2BD-7CA6-4936-B38A-5E5E9D17AC36}" presName="lineArrowNode" presStyleLbl="alignAccFollowNode1" presStyleIdx="10" presStyleCnt="12"/>
      <dgm:spPr/>
    </dgm:pt>
    <dgm:pt modelId="{6EF1F92E-AE79-49FB-9AFD-53A0945F46B0}" type="pres">
      <dgm:prSet presAssocID="{E86AEEBA-3EB5-4E14-BB8E-2DB8BEC1600D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728F875F-A437-4AFA-BEF2-346171B04E06}" type="pres">
      <dgm:prSet presAssocID="{E86AEEBA-3EB5-4E14-BB8E-2DB8BEC1600D}" presName="spacerBetweenCircleAndCallout" presStyleCnt="0">
        <dgm:presLayoutVars/>
      </dgm:prSet>
      <dgm:spPr/>
    </dgm:pt>
    <dgm:pt modelId="{FD7C2BF9-9291-41FE-9AF2-892F0DEC40AD}" type="pres">
      <dgm:prSet presAssocID="{C70FC2BD-7CA6-4936-B38A-5E5E9D17AC36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8500A43-902C-4280-AEF0-A97CDD9B71EC}" type="presOf" srcId="{C70FC2BD-7CA6-4936-B38A-5E5E9D17AC36}" destId="{FD7C2BF9-9291-41FE-9AF2-892F0DEC40AD}" srcOrd="0" destOrd="0" presId="urn:microsoft.com/office/officeart/2016/7/layout/LinearArrowProcessNumbered"/>
    <dgm:cxn modelId="{8C86724C-43C8-4CF9-BA0D-0E3257C2D861}" srcId="{D4503D04-C97E-4622-AE07-D0307CB3B4CA}" destId="{C70FC2BD-7CA6-4936-B38A-5E5E9D17AC36}" srcOrd="3" destOrd="0" parTransId="{94B333FB-DF0B-41B2-87E5-676BE760142C}" sibTransId="{E86AEEBA-3EB5-4E14-BB8E-2DB8BEC1600D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EB28A45A-8361-47D1-A3BC-0A957566F494}" type="presOf" srcId="{E86AEEBA-3EB5-4E14-BB8E-2DB8BEC1600D}" destId="{6EF1F92E-AE79-49FB-9AFD-53A0945F46B0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  <dgm:cxn modelId="{5F3C3211-3581-479F-883B-CD2446493CD8}" type="presParOf" srcId="{3C40F323-2A26-1146-9131-B2D8B599E05D}" destId="{C92ECA3F-DA7C-4FE6-B49B-762204D8C68B}" srcOrd="5" destOrd="0" presId="urn:microsoft.com/office/officeart/2016/7/layout/LinearArrowProcessNumbered"/>
    <dgm:cxn modelId="{78E6996B-6BBB-452A-97DF-66D08EF2B137}" type="presParOf" srcId="{3C40F323-2A26-1146-9131-B2D8B599E05D}" destId="{03EEACD0-8BE9-43D2-9257-56F4762790F2}" srcOrd="6" destOrd="0" presId="urn:microsoft.com/office/officeart/2016/7/layout/LinearArrowProcessNumbered"/>
    <dgm:cxn modelId="{7E04D1B1-4C4B-419E-B7AB-175AB7F521AF}" type="presParOf" srcId="{03EEACD0-8BE9-43D2-9257-56F4762790F2}" destId="{2ACBBE8A-967E-4687-8D64-2B087A436E34}" srcOrd="0" destOrd="0" presId="urn:microsoft.com/office/officeart/2016/7/layout/LinearArrowProcessNumbered"/>
    <dgm:cxn modelId="{D6B15231-A257-416D-A979-75230C124E6D}" type="presParOf" srcId="{03EEACD0-8BE9-43D2-9257-56F4762790F2}" destId="{30FCB8CE-AA8D-4B4B-9A82-BD9939376168}" srcOrd="1" destOrd="0" presId="urn:microsoft.com/office/officeart/2016/7/layout/LinearArrowProcessNumbered"/>
    <dgm:cxn modelId="{9212EB92-CFEF-482F-8949-A429AACF114E}" type="presParOf" srcId="{30FCB8CE-AA8D-4B4B-9A82-BD9939376168}" destId="{A49ADD3E-6950-4FBF-92A8-7213C3B9A943}" srcOrd="0" destOrd="0" presId="urn:microsoft.com/office/officeart/2016/7/layout/LinearArrowProcessNumbered"/>
    <dgm:cxn modelId="{7E8451C9-D214-4EC6-A514-E32F55D00808}" type="presParOf" srcId="{30FCB8CE-AA8D-4B4B-9A82-BD9939376168}" destId="{A6B7CF32-48BD-4B6E-A5BC-532FEAD3FC17}" srcOrd="1" destOrd="0" presId="urn:microsoft.com/office/officeart/2016/7/layout/LinearArrowProcessNumbered"/>
    <dgm:cxn modelId="{61DB5D89-F66F-43D5-9A92-93C46A3EF763}" type="presParOf" srcId="{30FCB8CE-AA8D-4B4B-9A82-BD9939376168}" destId="{6EF1F92E-AE79-49FB-9AFD-53A0945F46B0}" srcOrd="2" destOrd="0" presId="urn:microsoft.com/office/officeart/2016/7/layout/LinearArrowProcessNumbered"/>
    <dgm:cxn modelId="{CE5A8F4C-1918-43A9-A38A-9EFEE57A6B0C}" type="presParOf" srcId="{30FCB8CE-AA8D-4B4B-9A82-BD9939376168}" destId="{728F875F-A437-4AFA-BEF2-346171B04E06}" srcOrd="3" destOrd="0" presId="urn:microsoft.com/office/officeart/2016/7/layout/LinearArrowProcessNumbered"/>
    <dgm:cxn modelId="{DD242C2A-3F12-400E-B5C5-61AB101318C1}" type="presParOf" srcId="{03EEACD0-8BE9-43D2-9257-56F4762790F2}" destId="{FD7C2BF9-9291-41FE-9AF2-892F0DEC40AD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1486"/>
          <a:ext cx="6176776" cy="7533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227889" y="170990"/>
          <a:ext cx="414344" cy="41434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870122" y="1486"/>
          <a:ext cx="5306653" cy="753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30" tIns="79730" rIns="79730" bIns="797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ADMIN</a:t>
          </a:r>
        </a:p>
      </dsp:txBody>
      <dsp:txXfrm>
        <a:off x="870122" y="1486"/>
        <a:ext cx="5306653" cy="753353"/>
      </dsp:txXfrm>
    </dsp:sp>
    <dsp:sp modelId="{E7329DE9-6CBC-4222-BA02-41C8593CFC1E}">
      <dsp:nvSpPr>
        <dsp:cNvPr id="0" name=""/>
        <dsp:cNvSpPr/>
      </dsp:nvSpPr>
      <dsp:spPr>
        <a:xfrm>
          <a:off x="0" y="943177"/>
          <a:ext cx="6176776" cy="7533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227889" y="1112682"/>
          <a:ext cx="414344" cy="41434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870122" y="943177"/>
          <a:ext cx="5306653" cy="753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30" tIns="79730" rIns="79730" bIns="797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TEACHERS</a:t>
          </a:r>
        </a:p>
      </dsp:txBody>
      <dsp:txXfrm>
        <a:off x="870122" y="943177"/>
        <a:ext cx="5306653" cy="753353"/>
      </dsp:txXfrm>
    </dsp:sp>
    <dsp:sp modelId="{625AEBC4-C6DD-430A-8F95-BBF226EF4AB3}">
      <dsp:nvSpPr>
        <dsp:cNvPr id="0" name=""/>
        <dsp:cNvSpPr/>
      </dsp:nvSpPr>
      <dsp:spPr>
        <a:xfrm>
          <a:off x="0" y="1884869"/>
          <a:ext cx="6176776" cy="7533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227889" y="2054373"/>
          <a:ext cx="414344" cy="4143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870122" y="1884869"/>
          <a:ext cx="5306653" cy="753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30" tIns="79730" rIns="79730" bIns="797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STUDENTS</a:t>
          </a:r>
        </a:p>
      </dsp:txBody>
      <dsp:txXfrm>
        <a:off x="870122" y="1884869"/>
        <a:ext cx="5306653" cy="753353"/>
      </dsp:txXfrm>
    </dsp:sp>
    <dsp:sp modelId="{ECBB62E2-1620-48B0-88BB-2D5A9CCBD867}">
      <dsp:nvSpPr>
        <dsp:cNvPr id="0" name=""/>
        <dsp:cNvSpPr/>
      </dsp:nvSpPr>
      <dsp:spPr>
        <a:xfrm>
          <a:off x="0" y="2826560"/>
          <a:ext cx="6176776" cy="7533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56DB13-5195-4953-8203-35D38607B8F0}">
      <dsp:nvSpPr>
        <dsp:cNvPr id="0" name=""/>
        <dsp:cNvSpPr/>
      </dsp:nvSpPr>
      <dsp:spPr>
        <a:xfrm>
          <a:off x="227889" y="2996064"/>
          <a:ext cx="414344" cy="41434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7F2A8-5B2F-4B16-9AB8-4E219EE4A493}">
      <dsp:nvSpPr>
        <dsp:cNvPr id="0" name=""/>
        <dsp:cNvSpPr/>
      </dsp:nvSpPr>
      <dsp:spPr>
        <a:xfrm>
          <a:off x="870122" y="2826560"/>
          <a:ext cx="5306653" cy="753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30" tIns="79730" rIns="79730" bIns="797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PARENTS</a:t>
          </a:r>
        </a:p>
      </dsp:txBody>
      <dsp:txXfrm>
        <a:off x="870122" y="2826560"/>
        <a:ext cx="5306653" cy="7533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758561" y="844128"/>
          <a:ext cx="606109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401037" y="793251"/>
          <a:ext cx="69702" cy="130916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401932" y="563298"/>
          <a:ext cx="561731" cy="561731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98" tIns="21798" rIns="21798" bIns="2179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2"/>
              </a:solidFill>
            </a:rPr>
            <a:t>1</a:t>
          </a:r>
          <a:endParaRPr lang="en-US" sz="2700" kern="1200" dirty="0">
            <a:solidFill>
              <a:schemeClr val="bg2"/>
            </a:solidFill>
          </a:endParaRPr>
        </a:p>
      </dsp:txBody>
      <dsp:txXfrm>
        <a:off x="484196" y="645562"/>
        <a:ext cx="397203" cy="397203"/>
      </dsp:txXfrm>
    </dsp:sp>
    <dsp:sp modelId="{12DC819D-BB19-CE49-AFEB-155922B01406}">
      <dsp:nvSpPr>
        <dsp:cNvPr id="0" name=""/>
        <dsp:cNvSpPr/>
      </dsp:nvSpPr>
      <dsp:spPr>
        <a:xfrm>
          <a:off x="925" y="1357301"/>
          <a:ext cx="136374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574" tIns="165100" rIns="107574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Dashboard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Showing the Statistics</a:t>
          </a:r>
        </a:p>
      </dsp:txBody>
      <dsp:txXfrm>
        <a:off x="925" y="1630050"/>
        <a:ext cx="1363746" cy="1692851"/>
      </dsp:txXfrm>
    </dsp:sp>
    <dsp:sp modelId="{4A0B88BF-91DC-214E-A662-99F2E5E1AA6F}">
      <dsp:nvSpPr>
        <dsp:cNvPr id="0" name=""/>
        <dsp:cNvSpPr/>
      </dsp:nvSpPr>
      <dsp:spPr>
        <a:xfrm>
          <a:off x="1516198" y="844126"/>
          <a:ext cx="1363746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2916311" y="793249"/>
          <a:ext cx="69702" cy="130918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1917206" y="563297"/>
          <a:ext cx="561731" cy="561731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98" tIns="21798" rIns="21798" bIns="2179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2"/>
              </a:solidFill>
            </a:rPr>
            <a:t>2</a:t>
          </a:r>
          <a:endParaRPr lang="en-US" sz="2700" kern="1200" dirty="0">
            <a:solidFill>
              <a:schemeClr val="bg2"/>
            </a:solidFill>
          </a:endParaRPr>
        </a:p>
      </dsp:txBody>
      <dsp:txXfrm>
        <a:off x="1999470" y="645561"/>
        <a:ext cx="397203" cy="397203"/>
      </dsp:txXfrm>
    </dsp:sp>
    <dsp:sp modelId="{EA4D4141-C1BF-E74E-8ECF-933FF6EE68D4}">
      <dsp:nvSpPr>
        <dsp:cNvPr id="0" name=""/>
        <dsp:cNvSpPr/>
      </dsp:nvSpPr>
      <dsp:spPr>
        <a:xfrm>
          <a:off x="1516198" y="1290628"/>
          <a:ext cx="136374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574" tIns="165100" rIns="107574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Student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Search Student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 Student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Update</a:t>
          </a:r>
        </a:p>
      </dsp:txBody>
      <dsp:txXfrm>
        <a:off x="1516198" y="1563377"/>
        <a:ext cx="1363746" cy="1692851"/>
      </dsp:txXfrm>
    </dsp:sp>
    <dsp:sp modelId="{EBC17C66-42F5-8741-9366-67B899EB8470}">
      <dsp:nvSpPr>
        <dsp:cNvPr id="0" name=""/>
        <dsp:cNvSpPr/>
      </dsp:nvSpPr>
      <dsp:spPr>
        <a:xfrm>
          <a:off x="3031472" y="844126"/>
          <a:ext cx="1363746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0AD7D-4761-5A4E-8421-A0D0A060E3A2}">
      <dsp:nvSpPr>
        <dsp:cNvPr id="0" name=""/>
        <dsp:cNvSpPr/>
      </dsp:nvSpPr>
      <dsp:spPr>
        <a:xfrm>
          <a:off x="4431584" y="793249"/>
          <a:ext cx="69702" cy="13091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3432479" y="563296"/>
          <a:ext cx="561731" cy="561731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98" tIns="21798" rIns="21798" bIns="2179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2"/>
              </a:solidFill>
            </a:rPr>
            <a:t>3</a:t>
          </a:r>
          <a:endParaRPr lang="en-US" sz="2700" kern="1200" dirty="0">
            <a:solidFill>
              <a:schemeClr val="bg2"/>
            </a:solidFill>
          </a:endParaRPr>
        </a:p>
      </dsp:txBody>
      <dsp:txXfrm>
        <a:off x="3514743" y="645560"/>
        <a:ext cx="397203" cy="397203"/>
      </dsp:txXfrm>
    </dsp:sp>
    <dsp:sp modelId="{2CCAA94D-0D9E-CB40-97A3-00A05F4F0DC2}">
      <dsp:nvSpPr>
        <dsp:cNvPr id="0" name=""/>
        <dsp:cNvSpPr/>
      </dsp:nvSpPr>
      <dsp:spPr>
        <a:xfrm>
          <a:off x="3031472" y="1290628"/>
          <a:ext cx="136374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574" tIns="165100" rIns="107574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Teacher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Search Teacher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 Teacher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Update</a:t>
          </a:r>
        </a:p>
      </dsp:txBody>
      <dsp:txXfrm>
        <a:off x="3031472" y="1563377"/>
        <a:ext cx="1363746" cy="1692851"/>
      </dsp:txXfrm>
    </dsp:sp>
    <dsp:sp modelId="{A49ADD3E-6950-4FBF-92A8-7213C3B9A943}">
      <dsp:nvSpPr>
        <dsp:cNvPr id="0" name=""/>
        <dsp:cNvSpPr/>
      </dsp:nvSpPr>
      <dsp:spPr>
        <a:xfrm>
          <a:off x="4546745" y="844126"/>
          <a:ext cx="1363746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7CF32-48BD-4B6E-A5BC-532FEAD3FC17}">
      <dsp:nvSpPr>
        <dsp:cNvPr id="0" name=""/>
        <dsp:cNvSpPr/>
      </dsp:nvSpPr>
      <dsp:spPr>
        <a:xfrm>
          <a:off x="5946858" y="793249"/>
          <a:ext cx="69702" cy="13091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1F92E-AE79-49FB-9AFD-53A0945F46B0}">
      <dsp:nvSpPr>
        <dsp:cNvPr id="0" name=""/>
        <dsp:cNvSpPr/>
      </dsp:nvSpPr>
      <dsp:spPr>
        <a:xfrm>
          <a:off x="4947753" y="563296"/>
          <a:ext cx="561731" cy="56173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98" tIns="21798" rIns="21798" bIns="2179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4</a:t>
          </a:r>
          <a:endParaRPr lang="en-IN" sz="2700" kern="1200" dirty="0"/>
        </a:p>
      </dsp:txBody>
      <dsp:txXfrm>
        <a:off x="5030017" y="645560"/>
        <a:ext cx="397203" cy="397203"/>
      </dsp:txXfrm>
    </dsp:sp>
    <dsp:sp modelId="{FD7C2BF9-9291-41FE-9AF2-892F0DEC40AD}">
      <dsp:nvSpPr>
        <dsp:cNvPr id="0" name=""/>
        <dsp:cNvSpPr/>
      </dsp:nvSpPr>
      <dsp:spPr>
        <a:xfrm>
          <a:off x="4546745" y="1290628"/>
          <a:ext cx="136374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574" tIns="165100" rIns="107574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Parents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Search Parents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 Parents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Update</a:t>
          </a:r>
        </a:p>
      </dsp:txBody>
      <dsp:txXfrm>
        <a:off x="4546745" y="1563377"/>
        <a:ext cx="1363746" cy="1692851"/>
      </dsp:txXfrm>
    </dsp:sp>
    <dsp:sp modelId="{C9DAFB0C-014F-4ABC-BDAB-85DC6721B8D5}">
      <dsp:nvSpPr>
        <dsp:cNvPr id="0" name=""/>
        <dsp:cNvSpPr/>
      </dsp:nvSpPr>
      <dsp:spPr>
        <a:xfrm>
          <a:off x="6062019" y="844126"/>
          <a:ext cx="681873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256B2-ACAF-47AA-A593-A15A224120D3}">
      <dsp:nvSpPr>
        <dsp:cNvPr id="0" name=""/>
        <dsp:cNvSpPr/>
      </dsp:nvSpPr>
      <dsp:spPr>
        <a:xfrm>
          <a:off x="6463026" y="563296"/>
          <a:ext cx="561731" cy="56173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98" tIns="21798" rIns="21798" bIns="2179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5</a:t>
          </a:r>
        </a:p>
      </dsp:txBody>
      <dsp:txXfrm>
        <a:off x="6545290" y="645560"/>
        <a:ext cx="397203" cy="397203"/>
      </dsp:txXfrm>
    </dsp:sp>
    <dsp:sp modelId="{F495DF8C-8904-44AB-9C34-025DE567C7B2}">
      <dsp:nvSpPr>
        <dsp:cNvPr id="0" name=""/>
        <dsp:cNvSpPr/>
      </dsp:nvSpPr>
      <dsp:spPr>
        <a:xfrm>
          <a:off x="6062019" y="1290628"/>
          <a:ext cx="136374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574" tIns="165100" rIns="107574" bIns="16510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Timetable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It shows corresponding class timetable</a:t>
          </a:r>
        </a:p>
      </dsp:txBody>
      <dsp:txXfrm>
        <a:off x="6062019" y="1563377"/>
        <a:ext cx="1363746" cy="16928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947277" y="843825"/>
          <a:ext cx="757821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750568" y="780204"/>
          <a:ext cx="87149" cy="163557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480589" y="471901"/>
          <a:ext cx="743920" cy="74392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868" tIns="28868" rIns="28868" bIns="28868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chemeClr val="bg2"/>
              </a:solidFill>
            </a:rPr>
            <a:t>1</a:t>
          </a:r>
          <a:endParaRPr lang="en-US" sz="3600" kern="1200" dirty="0">
            <a:solidFill>
              <a:schemeClr val="bg2"/>
            </a:solidFill>
          </a:endParaRPr>
        </a:p>
      </dsp:txBody>
      <dsp:txXfrm>
        <a:off x="589534" y="580846"/>
        <a:ext cx="526030" cy="526030"/>
      </dsp:txXfrm>
    </dsp:sp>
    <dsp:sp modelId="{12DC819D-BB19-CE49-AFEB-155922B01406}">
      <dsp:nvSpPr>
        <dsp:cNvPr id="0" name=""/>
        <dsp:cNvSpPr/>
      </dsp:nvSpPr>
      <dsp:spPr>
        <a:xfrm>
          <a:off x="0" y="1447960"/>
          <a:ext cx="17050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500" tIns="165100" rIns="134500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Timetable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It shows corresponding class timetable</a:t>
          </a:r>
        </a:p>
      </dsp:txBody>
      <dsp:txXfrm>
        <a:off x="0" y="1788980"/>
        <a:ext cx="1705099" cy="1624580"/>
      </dsp:txXfrm>
    </dsp:sp>
    <dsp:sp modelId="{4A0B88BF-91DC-214E-A662-99F2E5E1AA6F}">
      <dsp:nvSpPr>
        <dsp:cNvPr id="0" name=""/>
        <dsp:cNvSpPr/>
      </dsp:nvSpPr>
      <dsp:spPr>
        <a:xfrm>
          <a:off x="1894554" y="844126"/>
          <a:ext cx="170509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645122" y="780453"/>
          <a:ext cx="87149" cy="163822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375143" y="472202"/>
          <a:ext cx="743920" cy="74392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868" tIns="28868" rIns="28868" bIns="28868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chemeClr val="bg2"/>
              </a:solidFill>
            </a:rPr>
            <a:t>2</a:t>
          </a:r>
          <a:endParaRPr lang="en-US" sz="3600" kern="1200" dirty="0">
            <a:solidFill>
              <a:schemeClr val="bg2"/>
            </a:solidFill>
          </a:endParaRPr>
        </a:p>
      </dsp:txBody>
      <dsp:txXfrm>
        <a:off x="2484088" y="581147"/>
        <a:ext cx="526030" cy="526030"/>
      </dsp:txXfrm>
    </dsp:sp>
    <dsp:sp modelId="{EA4D4141-C1BF-E74E-8ECF-933FF6EE68D4}">
      <dsp:nvSpPr>
        <dsp:cNvPr id="0" name=""/>
        <dsp:cNvSpPr/>
      </dsp:nvSpPr>
      <dsp:spPr>
        <a:xfrm>
          <a:off x="1894554" y="1382023"/>
          <a:ext cx="17050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500" tIns="165100" rIns="134500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Result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see the Result</a:t>
          </a:r>
        </a:p>
      </dsp:txBody>
      <dsp:txXfrm>
        <a:off x="1894554" y="1723043"/>
        <a:ext cx="1705099" cy="1624580"/>
      </dsp:txXfrm>
    </dsp:sp>
    <dsp:sp modelId="{EBC17C66-42F5-8741-9366-67B899EB8470}">
      <dsp:nvSpPr>
        <dsp:cNvPr id="0" name=""/>
        <dsp:cNvSpPr/>
      </dsp:nvSpPr>
      <dsp:spPr>
        <a:xfrm>
          <a:off x="3789109" y="844126"/>
          <a:ext cx="170509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0AD7D-4761-5A4E-8421-A0D0A060E3A2}">
      <dsp:nvSpPr>
        <dsp:cNvPr id="0" name=""/>
        <dsp:cNvSpPr/>
      </dsp:nvSpPr>
      <dsp:spPr>
        <a:xfrm>
          <a:off x="5539677" y="780453"/>
          <a:ext cx="87149" cy="163822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269698" y="472202"/>
          <a:ext cx="743920" cy="74392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868" tIns="28868" rIns="28868" bIns="28868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chemeClr val="bg2"/>
              </a:solidFill>
            </a:rPr>
            <a:t>3</a:t>
          </a:r>
          <a:endParaRPr lang="en-US" sz="3600" kern="1200" dirty="0">
            <a:solidFill>
              <a:schemeClr val="bg2"/>
            </a:solidFill>
          </a:endParaRPr>
        </a:p>
      </dsp:txBody>
      <dsp:txXfrm>
        <a:off x="4378643" y="581147"/>
        <a:ext cx="526030" cy="526030"/>
      </dsp:txXfrm>
    </dsp:sp>
    <dsp:sp modelId="{2CCAA94D-0D9E-CB40-97A3-00A05F4F0DC2}">
      <dsp:nvSpPr>
        <dsp:cNvPr id="0" name=""/>
        <dsp:cNvSpPr/>
      </dsp:nvSpPr>
      <dsp:spPr>
        <a:xfrm>
          <a:off x="3789109" y="1382023"/>
          <a:ext cx="17050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500" tIns="165100" rIns="134500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Query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Get the notification for related query</a:t>
          </a:r>
        </a:p>
      </dsp:txBody>
      <dsp:txXfrm>
        <a:off x="3789109" y="1723043"/>
        <a:ext cx="1705099" cy="1624580"/>
      </dsp:txXfrm>
    </dsp:sp>
    <dsp:sp modelId="{A49ADD3E-6950-4FBF-92A8-7213C3B9A943}">
      <dsp:nvSpPr>
        <dsp:cNvPr id="0" name=""/>
        <dsp:cNvSpPr/>
      </dsp:nvSpPr>
      <dsp:spPr>
        <a:xfrm>
          <a:off x="5683663" y="844126"/>
          <a:ext cx="85254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1F92E-AE79-49FB-9AFD-53A0945F46B0}">
      <dsp:nvSpPr>
        <dsp:cNvPr id="0" name=""/>
        <dsp:cNvSpPr/>
      </dsp:nvSpPr>
      <dsp:spPr>
        <a:xfrm>
          <a:off x="6164252" y="472202"/>
          <a:ext cx="743920" cy="7439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868" tIns="28868" rIns="28868" bIns="28868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4</a:t>
          </a:r>
          <a:endParaRPr lang="en-IN" sz="3600" kern="1200" dirty="0"/>
        </a:p>
      </dsp:txBody>
      <dsp:txXfrm>
        <a:off x="6273197" y="581147"/>
        <a:ext cx="526030" cy="526030"/>
      </dsp:txXfrm>
    </dsp:sp>
    <dsp:sp modelId="{FD7C2BF9-9291-41FE-9AF2-892F0DEC40AD}">
      <dsp:nvSpPr>
        <dsp:cNvPr id="0" name=""/>
        <dsp:cNvSpPr/>
      </dsp:nvSpPr>
      <dsp:spPr>
        <a:xfrm>
          <a:off x="5683663" y="1382023"/>
          <a:ext cx="17050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500" tIns="165100" rIns="134500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Change Password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5683663" y="1723043"/>
        <a:ext cx="1705099" cy="16245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947277" y="843825"/>
          <a:ext cx="757821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750568" y="780204"/>
          <a:ext cx="87149" cy="163557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480589" y="471901"/>
          <a:ext cx="743920" cy="74392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868" tIns="28868" rIns="28868" bIns="28868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chemeClr val="bg2"/>
              </a:solidFill>
            </a:rPr>
            <a:t>1</a:t>
          </a:r>
          <a:endParaRPr lang="en-US" sz="3600" kern="1200" dirty="0">
            <a:solidFill>
              <a:schemeClr val="bg2"/>
            </a:solidFill>
          </a:endParaRPr>
        </a:p>
      </dsp:txBody>
      <dsp:txXfrm>
        <a:off x="589534" y="580846"/>
        <a:ext cx="526030" cy="526030"/>
      </dsp:txXfrm>
    </dsp:sp>
    <dsp:sp modelId="{12DC819D-BB19-CE49-AFEB-155922B01406}">
      <dsp:nvSpPr>
        <dsp:cNvPr id="0" name=""/>
        <dsp:cNvSpPr/>
      </dsp:nvSpPr>
      <dsp:spPr>
        <a:xfrm>
          <a:off x="0" y="1447960"/>
          <a:ext cx="17050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500" tIns="165100" rIns="134500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Timetable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It shows corresponding class timetable</a:t>
          </a:r>
        </a:p>
      </dsp:txBody>
      <dsp:txXfrm>
        <a:off x="0" y="1788980"/>
        <a:ext cx="1705099" cy="1624580"/>
      </dsp:txXfrm>
    </dsp:sp>
    <dsp:sp modelId="{4A0B88BF-91DC-214E-A662-99F2E5E1AA6F}">
      <dsp:nvSpPr>
        <dsp:cNvPr id="0" name=""/>
        <dsp:cNvSpPr/>
      </dsp:nvSpPr>
      <dsp:spPr>
        <a:xfrm>
          <a:off x="1894554" y="844126"/>
          <a:ext cx="170509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645122" y="780453"/>
          <a:ext cx="87149" cy="163822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375143" y="472202"/>
          <a:ext cx="743920" cy="74392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868" tIns="28868" rIns="28868" bIns="28868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chemeClr val="bg2"/>
              </a:solidFill>
            </a:rPr>
            <a:t>2</a:t>
          </a:r>
          <a:endParaRPr lang="en-US" sz="3600" kern="1200" dirty="0">
            <a:solidFill>
              <a:schemeClr val="bg2"/>
            </a:solidFill>
          </a:endParaRPr>
        </a:p>
      </dsp:txBody>
      <dsp:txXfrm>
        <a:off x="2484088" y="581147"/>
        <a:ext cx="526030" cy="526030"/>
      </dsp:txXfrm>
    </dsp:sp>
    <dsp:sp modelId="{EA4D4141-C1BF-E74E-8ECF-933FF6EE68D4}">
      <dsp:nvSpPr>
        <dsp:cNvPr id="0" name=""/>
        <dsp:cNvSpPr/>
      </dsp:nvSpPr>
      <dsp:spPr>
        <a:xfrm>
          <a:off x="1894554" y="1382023"/>
          <a:ext cx="17050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500" tIns="165100" rIns="134500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Result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see the Result</a:t>
          </a:r>
        </a:p>
      </dsp:txBody>
      <dsp:txXfrm>
        <a:off x="1894554" y="1723043"/>
        <a:ext cx="1705099" cy="1624580"/>
      </dsp:txXfrm>
    </dsp:sp>
    <dsp:sp modelId="{EBC17C66-42F5-8741-9366-67B899EB8470}">
      <dsp:nvSpPr>
        <dsp:cNvPr id="0" name=""/>
        <dsp:cNvSpPr/>
      </dsp:nvSpPr>
      <dsp:spPr>
        <a:xfrm>
          <a:off x="3789109" y="844126"/>
          <a:ext cx="170509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0AD7D-4761-5A4E-8421-A0D0A060E3A2}">
      <dsp:nvSpPr>
        <dsp:cNvPr id="0" name=""/>
        <dsp:cNvSpPr/>
      </dsp:nvSpPr>
      <dsp:spPr>
        <a:xfrm>
          <a:off x="5539677" y="780453"/>
          <a:ext cx="87149" cy="163822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269698" y="472202"/>
          <a:ext cx="743920" cy="74392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868" tIns="28868" rIns="28868" bIns="28868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chemeClr val="bg2"/>
              </a:solidFill>
            </a:rPr>
            <a:t>3</a:t>
          </a:r>
          <a:endParaRPr lang="en-US" sz="3600" kern="1200" dirty="0">
            <a:solidFill>
              <a:schemeClr val="bg2"/>
            </a:solidFill>
          </a:endParaRPr>
        </a:p>
      </dsp:txBody>
      <dsp:txXfrm>
        <a:off x="4378643" y="581147"/>
        <a:ext cx="526030" cy="526030"/>
      </dsp:txXfrm>
    </dsp:sp>
    <dsp:sp modelId="{2CCAA94D-0D9E-CB40-97A3-00A05F4F0DC2}">
      <dsp:nvSpPr>
        <dsp:cNvPr id="0" name=""/>
        <dsp:cNvSpPr/>
      </dsp:nvSpPr>
      <dsp:spPr>
        <a:xfrm>
          <a:off x="3789109" y="1382023"/>
          <a:ext cx="17050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500" tIns="165100" rIns="134500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Query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Get the notification for related query</a:t>
          </a:r>
        </a:p>
      </dsp:txBody>
      <dsp:txXfrm>
        <a:off x="3789109" y="1723043"/>
        <a:ext cx="1705099" cy="1624580"/>
      </dsp:txXfrm>
    </dsp:sp>
    <dsp:sp modelId="{A49ADD3E-6950-4FBF-92A8-7213C3B9A943}">
      <dsp:nvSpPr>
        <dsp:cNvPr id="0" name=""/>
        <dsp:cNvSpPr/>
      </dsp:nvSpPr>
      <dsp:spPr>
        <a:xfrm>
          <a:off x="5683663" y="844126"/>
          <a:ext cx="85254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1F92E-AE79-49FB-9AFD-53A0945F46B0}">
      <dsp:nvSpPr>
        <dsp:cNvPr id="0" name=""/>
        <dsp:cNvSpPr/>
      </dsp:nvSpPr>
      <dsp:spPr>
        <a:xfrm>
          <a:off x="6164252" y="472202"/>
          <a:ext cx="743920" cy="7439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868" tIns="28868" rIns="28868" bIns="28868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4</a:t>
          </a:r>
          <a:endParaRPr lang="en-IN" sz="3600" kern="1200" dirty="0"/>
        </a:p>
      </dsp:txBody>
      <dsp:txXfrm>
        <a:off x="6273197" y="581147"/>
        <a:ext cx="526030" cy="526030"/>
      </dsp:txXfrm>
    </dsp:sp>
    <dsp:sp modelId="{FD7C2BF9-9291-41FE-9AF2-892F0DEC40AD}">
      <dsp:nvSpPr>
        <dsp:cNvPr id="0" name=""/>
        <dsp:cNvSpPr/>
      </dsp:nvSpPr>
      <dsp:spPr>
        <a:xfrm>
          <a:off x="5683663" y="1382023"/>
          <a:ext cx="17050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500" tIns="165100" rIns="134500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Change Password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5683663" y="1723043"/>
        <a:ext cx="1705099" cy="16245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947277" y="843825"/>
          <a:ext cx="757821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750568" y="780204"/>
          <a:ext cx="87149" cy="163557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480589" y="471901"/>
          <a:ext cx="743920" cy="74392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868" tIns="28868" rIns="28868" bIns="28868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chemeClr val="bg2"/>
              </a:solidFill>
            </a:rPr>
            <a:t>1</a:t>
          </a:r>
          <a:endParaRPr lang="en-US" sz="3600" kern="1200" dirty="0">
            <a:solidFill>
              <a:schemeClr val="bg2"/>
            </a:solidFill>
          </a:endParaRPr>
        </a:p>
      </dsp:txBody>
      <dsp:txXfrm>
        <a:off x="589534" y="580846"/>
        <a:ext cx="526030" cy="526030"/>
      </dsp:txXfrm>
    </dsp:sp>
    <dsp:sp modelId="{12DC819D-BB19-CE49-AFEB-155922B01406}">
      <dsp:nvSpPr>
        <dsp:cNvPr id="0" name=""/>
        <dsp:cNvSpPr/>
      </dsp:nvSpPr>
      <dsp:spPr>
        <a:xfrm>
          <a:off x="0" y="1447960"/>
          <a:ext cx="17050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500" tIns="165100" rIns="134500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Timetable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It shows corresponding class timetable</a:t>
          </a:r>
        </a:p>
      </dsp:txBody>
      <dsp:txXfrm>
        <a:off x="0" y="1788980"/>
        <a:ext cx="1705099" cy="1624580"/>
      </dsp:txXfrm>
    </dsp:sp>
    <dsp:sp modelId="{4A0B88BF-91DC-214E-A662-99F2E5E1AA6F}">
      <dsp:nvSpPr>
        <dsp:cNvPr id="0" name=""/>
        <dsp:cNvSpPr/>
      </dsp:nvSpPr>
      <dsp:spPr>
        <a:xfrm>
          <a:off x="1894554" y="844126"/>
          <a:ext cx="170509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645122" y="780453"/>
          <a:ext cx="87149" cy="163822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375143" y="472202"/>
          <a:ext cx="743920" cy="74392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868" tIns="28868" rIns="28868" bIns="28868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chemeClr val="bg2"/>
              </a:solidFill>
            </a:rPr>
            <a:t>2</a:t>
          </a:r>
          <a:endParaRPr lang="en-US" sz="3600" kern="1200" dirty="0">
            <a:solidFill>
              <a:schemeClr val="bg2"/>
            </a:solidFill>
          </a:endParaRPr>
        </a:p>
      </dsp:txBody>
      <dsp:txXfrm>
        <a:off x="2484088" y="581147"/>
        <a:ext cx="526030" cy="526030"/>
      </dsp:txXfrm>
    </dsp:sp>
    <dsp:sp modelId="{EA4D4141-C1BF-E74E-8ECF-933FF6EE68D4}">
      <dsp:nvSpPr>
        <dsp:cNvPr id="0" name=""/>
        <dsp:cNvSpPr/>
      </dsp:nvSpPr>
      <dsp:spPr>
        <a:xfrm>
          <a:off x="1894554" y="1382023"/>
          <a:ext cx="17050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500" tIns="165100" rIns="134500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Result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update the result</a:t>
          </a:r>
        </a:p>
      </dsp:txBody>
      <dsp:txXfrm>
        <a:off x="1894554" y="1723043"/>
        <a:ext cx="1705099" cy="1624580"/>
      </dsp:txXfrm>
    </dsp:sp>
    <dsp:sp modelId="{EBC17C66-42F5-8741-9366-67B899EB8470}">
      <dsp:nvSpPr>
        <dsp:cNvPr id="0" name=""/>
        <dsp:cNvSpPr/>
      </dsp:nvSpPr>
      <dsp:spPr>
        <a:xfrm>
          <a:off x="3789109" y="844126"/>
          <a:ext cx="170509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0AD7D-4761-5A4E-8421-A0D0A060E3A2}">
      <dsp:nvSpPr>
        <dsp:cNvPr id="0" name=""/>
        <dsp:cNvSpPr/>
      </dsp:nvSpPr>
      <dsp:spPr>
        <a:xfrm>
          <a:off x="5539677" y="780453"/>
          <a:ext cx="87149" cy="163822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269698" y="472202"/>
          <a:ext cx="743920" cy="74392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868" tIns="28868" rIns="28868" bIns="28868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chemeClr val="bg2"/>
              </a:solidFill>
            </a:rPr>
            <a:t>3</a:t>
          </a:r>
          <a:endParaRPr lang="en-US" sz="3600" kern="1200" dirty="0">
            <a:solidFill>
              <a:schemeClr val="bg2"/>
            </a:solidFill>
          </a:endParaRPr>
        </a:p>
      </dsp:txBody>
      <dsp:txXfrm>
        <a:off x="4378643" y="581147"/>
        <a:ext cx="526030" cy="526030"/>
      </dsp:txXfrm>
    </dsp:sp>
    <dsp:sp modelId="{2CCAA94D-0D9E-CB40-97A3-00A05F4F0DC2}">
      <dsp:nvSpPr>
        <dsp:cNvPr id="0" name=""/>
        <dsp:cNvSpPr/>
      </dsp:nvSpPr>
      <dsp:spPr>
        <a:xfrm>
          <a:off x="3789109" y="1382023"/>
          <a:ext cx="17050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500" tIns="165100" rIns="134500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Query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Post the query for students and parents</a:t>
          </a:r>
        </a:p>
      </dsp:txBody>
      <dsp:txXfrm>
        <a:off x="3789109" y="1723043"/>
        <a:ext cx="1705099" cy="1624580"/>
      </dsp:txXfrm>
    </dsp:sp>
    <dsp:sp modelId="{A49ADD3E-6950-4FBF-92A8-7213C3B9A943}">
      <dsp:nvSpPr>
        <dsp:cNvPr id="0" name=""/>
        <dsp:cNvSpPr/>
      </dsp:nvSpPr>
      <dsp:spPr>
        <a:xfrm>
          <a:off x="5683663" y="844126"/>
          <a:ext cx="85254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1F92E-AE79-49FB-9AFD-53A0945F46B0}">
      <dsp:nvSpPr>
        <dsp:cNvPr id="0" name=""/>
        <dsp:cNvSpPr/>
      </dsp:nvSpPr>
      <dsp:spPr>
        <a:xfrm>
          <a:off x="6164252" y="472202"/>
          <a:ext cx="743920" cy="7439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868" tIns="28868" rIns="28868" bIns="28868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4</a:t>
          </a:r>
          <a:endParaRPr lang="en-IN" sz="3600" kern="1200" dirty="0"/>
        </a:p>
      </dsp:txBody>
      <dsp:txXfrm>
        <a:off x="6273197" y="581147"/>
        <a:ext cx="526030" cy="526030"/>
      </dsp:txXfrm>
    </dsp:sp>
    <dsp:sp modelId="{FD7C2BF9-9291-41FE-9AF2-892F0DEC40AD}">
      <dsp:nvSpPr>
        <dsp:cNvPr id="0" name=""/>
        <dsp:cNvSpPr/>
      </dsp:nvSpPr>
      <dsp:spPr>
        <a:xfrm>
          <a:off x="5683663" y="1382023"/>
          <a:ext cx="17050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500" tIns="165100" rIns="134500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Change Password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5683663" y="1723043"/>
        <a:ext cx="1705099" cy="1624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0.01325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44C07B6F-EFC9-43CC-BED2-D1A596B92BC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1" y="83646"/>
          <a:ext cx="6743700" cy="6228132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0.47957</cdr:y>
    </cdr:to>
    <cdr:pic>
      <cdr:nvPicPr>
        <cdr:cNvPr id="4" name="Picture 3">
          <a:extLst xmlns:a="http://schemas.openxmlformats.org/drawingml/2006/main">
            <a:ext uri="{FF2B5EF4-FFF2-40B4-BE49-F238E27FC236}">
              <a16:creationId xmlns:a16="http://schemas.microsoft.com/office/drawing/2014/main" id="{306BBE5F-7B5D-474E-A0D0-65F89FF5A28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959475" cy="26749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0.50006</cdr:y>
    </cdr:from>
    <cdr:to>
      <cdr:x>1</cdr:x>
      <cdr:y>1</cdr:y>
    </cdr:to>
    <cdr:pic>
      <cdr:nvPicPr>
        <cdr:cNvPr id="6" name="Picture 5">
          <a:extLst xmlns:a="http://schemas.openxmlformats.org/drawingml/2006/main">
            <a:ext uri="{FF2B5EF4-FFF2-40B4-BE49-F238E27FC236}">
              <a16:creationId xmlns:a16="http://schemas.microsoft.com/office/drawing/2014/main" id="{83A621DF-D17F-4A13-8714-E4414E509EA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0" y="2789237"/>
          <a:ext cx="5959475" cy="2788543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3.pn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5.png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6.png"/><Relationship Id="rId9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7.png"/><Relationship Id="rId9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8" y="10"/>
            <a:ext cx="11679523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2"/>
                </a:solidFill>
              </a:rPr>
              <a:t>SCHOOL MANAGEMENT SYSTEM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 DESKTOP APPLICATION THAT WILL EASE YOUR WORK</a:t>
            </a: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34DF99E-7E3F-449F-AB25-343D1BEC0EC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4970" t="14166" r="25111" b="34167"/>
          <a:stretch/>
        </p:blipFill>
        <p:spPr>
          <a:xfrm>
            <a:off x="5524500" y="0"/>
            <a:ext cx="6667499" cy="6858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4F98EA-186B-4A81-9D38-B9A3C83430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08" t="18085" r="34674" b="40603"/>
          <a:stretch/>
        </p:blipFill>
        <p:spPr>
          <a:xfrm>
            <a:off x="0" y="0"/>
            <a:ext cx="5267325" cy="3862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2A25D1-D270-4B99-8DB5-97B1B84E3C68}"/>
              </a:ext>
            </a:extLst>
          </p:cNvPr>
          <p:cNvSpPr txBox="1"/>
          <p:nvPr/>
        </p:nvSpPr>
        <p:spPr>
          <a:xfrm>
            <a:off x="152400" y="4410075"/>
            <a:ext cx="4838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STUDENTS ADD </a:t>
            </a:r>
          </a:p>
          <a:p>
            <a:endParaRPr lang="en-IN" sz="2800" dirty="0"/>
          </a:p>
          <a:p>
            <a:br>
              <a:rPr lang="en-IN" sz="2800" dirty="0"/>
            </a:br>
            <a:r>
              <a:rPr lang="en-IN" sz="2800" dirty="0"/>
              <a:t>SEARCHING STUDENTS</a:t>
            </a:r>
          </a:p>
        </p:txBody>
      </p:sp>
    </p:spTree>
    <p:extLst>
      <p:ext uri="{BB962C8B-B14F-4D97-AF65-F5344CB8AC3E}">
        <p14:creationId xmlns:p14="http://schemas.microsoft.com/office/powerpoint/2010/main" val="2594062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D33AC0-AA8E-481D-91D7-33F03E2AB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11" t="7361" r="30086" b="29166"/>
          <a:stretch/>
        </p:blipFill>
        <p:spPr>
          <a:xfrm>
            <a:off x="238125" y="85725"/>
            <a:ext cx="6572250" cy="434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E0AC62-0791-4FFD-B4C2-EB884E8847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16" t="8611" r="27734" b="50000"/>
          <a:stretch/>
        </p:blipFill>
        <p:spPr>
          <a:xfrm>
            <a:off x="5905500" y="1619249"/>
            <a:ext cx="4810126" cy="394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9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841CCB-D31C-455E-A045-C09184CB9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59" t="8610" r="-1953" b="47639"/>
          <a:stretch/>
        </p:blipFill>
        <p:spPr>
          <a:xfrm>
            <a:off x="209550" y="561975"/>
            <a:ext cx="8534401" cy="2562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B3664-0CF7-4A15-8AA0-B16119D79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13" t="7779" r="23828" b="47221"/>
          <a:stretch/>
        </p:blipFill>
        <p:spPr>
          <a:xfrm>
            <a:off x="3552825" y="3314700"/>
            <a:ext cx="74199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01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071BF-EA37-4925-A051-CF41F80FF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200" y="120578"/>
            <a:ext cx="9612971" cy="870022"/>
          </a:xfrm>
        </p:spPr>
        <p:txBody>
          <a:bodyPr/>
          <a:lstStyle/>
          <a:p>
            <a:pPr algn="ctr"/>
            <a:r>
              <a:rPr lang="en-IN" sz="4400" dirty="0" err="1"/>
              <a:t>Netbeans</a:t>
            </a:r>
            <a:r>
              <a:rPr lang="en-IN" dirty="0"/>
              <a:t>     </a:t>
            </a:r>
            <a:r>
              <a:rPr lang="en-IN" sz="4400" dirty="0"/>
              <a:t>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9D9AD-9F47-44AB-8162-F0AE91EF1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84347"/>
            <a:ext cx="113442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13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B0919-2158-4B93-BA04-0E27282F8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675" y="301553"/>
            <a:ext cx="9612971" cy="765247"/>
          </a:xfrm>
        </p:spPr>
        <p:txBody>
          <a:bodyPr>
            <a:noAutofit/>
          </a:bodyPr>
          <a:lstStyle/>
          <a:p>
            <a:pPr algn="ctr"/>
            <a:r>
              <a:rPr lang="en-IN" sz="4400" dirty="0"/>
              <a:t>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0B48-15C5-4BF3-BB86-B58D057EB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5" r="1119" b="15209"/>
          <a:stretch/>
        </p:blipFill>
        <p:spPr>
          <a:xfrm>
            <a:off x="524004" y="1295400"/>
            <a:ext cx="1093457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26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41623-7461-4649-A984-A8B8ED41A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025" y="415853"/>
            <a:ext cx="9612971" cy="946222"/>
          </a:xfrm>
        </p:spPr>
        <p:txBody>
          <a:bodyPr>
            <a:normAutofit/>
          </a:bodyPr>
          <a:lstStyle/>
          <a:p>
            <a:pPr algn="ctr"/>
            <a:r>
              <a:rPr lang="en-IN" sz="4400" dirty="0"/>
              <a:t>ER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6D576-2AAC-4537-9E18-7441B9292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52" t="23060" b="-325"/>
          <a:stretch/>
        </p:blipFill>
        <p:spPr>
          <a:xfrm>
            <a:off x="-190500" y="1559176"/>
            <a:ext cx="12470470" cy="529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2"/>
                </a:solidFill>
              </a:rPr>
              <a:t>Submitted By</a:t>
            </a:r>
          </a:p>
          <a:p>
            <a:r>
              <a:rPr lang="en-US" dirty="0">
                <a:solidFill>
                  <a:schemeClr val="bg2"/>
                </a:solidFill>
              </a:rPr>
              <a:t>SAKSHI MAHESHWARI(2016ucp1617)</a:t>
            </a:r>
          </a:p>
          <a:p>
            <a:r>
              <a:rPr lang="en-US" dirty="0">
                <a:solidFill>
                  <a:schemeClr val="bg2"/>
                </a:solidFill>
              </a:rPr>
              <a:t>TWINKAL PARMAR(2016ucp1700)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       USERS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" y="376"/>
            <a:ext cx="4373546" cy="6857999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11087026"/>
              </p:ext>
            </p:extLst>
          </p:nvPr>
        </p:nvGraphicFramePr>
        <p:xfrm>
          <a:off x="5180607" y="16383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Start Page</a:t>
            </a:r>
            <a:br>
              <a:rPr lang="en-US" dirty="0"/>
            </a:br>
            <a:r>
              <a:rPr lang="en-US" dirty="0"/>
              <a:t>     Login</a:t>
            </a:r>
            <a:br>
              <a:rPr lang="en-US" dirty="0"/>
            </a:br>
            <a:r>
              <a:rPr lang="en-US" dirty="0"/>
              <a:t>     Signup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Диаграмма 3" descr="Chart&#10;">
            <a:extLst>
              <a:ext uri="{FF2B5EF4-FFF2-40B4-BE49-F238E27FC236}">
                <a16:creationId xmlns:a16="http://schemas.microsoft.com/office/drawing/2014/main" id="{6BDC48A0-8B3E-CE42-BC22-664690C9821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0457322"/>
              </p:ext>
            </p:extLst>
          </p:nvPr>
        </p:nvGraphicFramePr>
        <p:xfrm>
          <a:off x="0" y="-94234"/>
          <a:ext cx="7327301" cy="695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br>
              <a:rPr lang="en-US" dirty="0"/>
            </a:br>
            <a:r>
              <a:rPr lang="en-US" dirty="0"/>
              <a:t>     Login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Signup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Диаграмма 3" descr="Chart&#10;">
            <a:extLst>
              <a:ext uri="{FF2B5EF4-FFF2-40B4-BE49-F238E27FC236}">
                <a16:creationId xmlns:a16="http://schemas.microsoft.com/office/drawing/2014/main" id="{6BDC48A0-8B3E-CE42-BC22-664690C9821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0850026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50257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C785-04DB-4227-934A-5CA397DC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178" y="1323975"/>
            <a:ext cx="9601200" cy="933450"/>
          </a:xfrm>
        </p:spPr>
        <p:txBody>
          <a:bodyPr>
            <a:normAutofit/>
          </a:bodyPr>
          <a:lstStyle/>
          <a:p>
            <a:r>
              <a:rPr lang="en-IN" sz="3200" dirty="0"/>
              <a:t>        </a:t>
            </a:r>
            <a:r>
              <a:rPr lang="en-IN" sz="3200" dirty="0">
                <a:solidFill>
                  <a:schemeClr val="bg1"/>
                </a:solidFill>
              </a:rPr>
              <a:t>LOGIN  </a:t>
            </a:r>
            <a:r>
              <a:rPr lang="en-IN" sz="3200" dirty="0"/>
              <a:t>                                              </a:t>
            </a:r>
            <a:r>
              <a:rPr lang="en-IN" sz="3200" dirty="0">
                <a:solidFill>
                  <a:schemeClr val="bg1"/>
                </a:solidFill>
              </a:rPr>
              <a:t>SIGNUP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A30C25-E8D6-4430-BEA7-BF3ABB2267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6178" y="2495413"/>
            <a:ext cx="4359018" cy="316257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BF412D-FD92-4B84-846F-BE1F36DE0F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8721" y="2434447"/>
            <a:ext cx="4419983" cy="3284505"/>
          </a:xfrm>
        </p:spPr>
      </p:pic>
    </p:spTree>
    <p:extLst>
      <p:ext uri="{BB962C8B-B14F-4D97-AF65-F5344CB8AC3E}">
        <p14:creationId xmlns:p14="http://schemas.microsoft.com/office/powerpoint/2010/main" val="3567950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162" y="-219451"/>
            <a:ext cx="7592227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774" y="752475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How to Proceed(Admin)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39" t="15513" r="23887" b="33455"/>
          <a:stretch/>
        </p:blipFill>
        <p:spPr>
          <a:xfrm>
            <a:off x="20" y="376"/>
            <a:ext cx="4373525" cy="3313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70" t="10508" r="26171" b="20961"/>
          <a:stretch/>
        </p:blipFill>
        <p:spPr>
          <a:xfrm>
            <a:off x="21" y="3543300"/>
            <a:ext cx="4346136" cy="331432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921937"/>
              </p:ext>
            </p:extLst>
          </p:nvPr>
        </p:nvGraphicFramePr>
        <p:xfrm>
          <a:off x="4641171" y="2285999"/>
          <a:ext cx="7578218" cy="3819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145" y="376"/>
            <a:ext cx="7477927" cy="707632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774" y="752475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How to Proceed(Student)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38" t="17863" r="23557" b="44968"/>
          <a:stretch/>
        </p:blipFill>
        <p:spPr>
          <a:xfrm>
            <a:off x="-27390" y="376"/>
            <a:ext cx="4373545" cy="33139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26" t="6371" r="23513" b="19991"/>
          <a:stretch/>
        </p:blipFill>
        <p:spPr>
          <a:xfrm>
            <a:off x="-27390" y="3543300"/>
            <a:ext cx="4395129" cy="331507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020803"/>
              </p:ext>
            </p:extLst>
          </p:nvPr>
        </p:nvGraphicFramePr>
        <p:xfrm>
          <a:off x="4641171" y="2285999"/>
          <a:ext cx="7578218" cy="3819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22483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145" y="376"/>
            <a:ext cx="7477927" cy="707632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774" y="752475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How to Proceed(Parent)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38" t="17863" r="23557" b="44968"/>
          <a:stretch/>
        </p:blipFill>
        <p:spPr>
          <a:xfrm>
            <a:off x="-27390" y="376"/>
            <a:ext cx="4373545" cy="33139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31" t="15703" r="34578" b="39605"/>
          <a:stretch/>
        </p:blipFill>
        <p:spPr>
          <a:xfrm>
            <a:off x="0" y="3429000"/>
            <a:ext cx="4370527" cy="342862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4641171" y="2285999"/>
          <a:ext cx="7578218" cy="3819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4288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145" y="376"/>
            <a:ext cx="7477927" cy="707632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774" y="752475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How to Proceed(Teacher)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38" t="17863" r="23557" b="44968"/>
          <a:stretch/>
        </p:blipFill>
        <p:spPr>
          <a:xfrm>
            <a:off x="-27390" y="376"/>
            <a:ext cx="4373545" cy="33139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16" t="16688" r="34619" b="41468"/>
          <a:stretch/>
        </p:blipFill>
        <p:spPr>
          <a:xfrm>
            <a:off x="0" y="3543300"/>
            <a:ext cx="4346155" cy="331432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3509420"/>
              </p:ext>
            </p:extLst>
          </p:nvPr>
        </p:nvGraphicFramePr>
        <p:xfrm>
          <a:off x="4641171" y="2285999"/>
          <a:ext cx="7578218" cy="3819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92626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A442BD-83B0-4DB1-B55C-CCF3E345E4C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70632E-1EF2-4913-B664-271525CD06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9353CA-EF3F-4D96-8F9E-BA3DF3D2F3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Crop design</Template>
  <TotalTime>0</TotalTime>
  <Words>173</Words>
  <Application>Microsoft Office PowerPoint</Application>
  <PresentationFormat>Widescreen</PresentationFormat>
  <Paragraphs>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Franklin Gothic Book</vt:lpstr>
      <vt:lpstr>Crop</vt:lpstr>
      <vt:lpstr>SCHOOL MANAGEMENT SYSTEM</vt:lpstr>
      <vt:lpstr>       USERS</vt:lpstr>
      <vt:lpstr>Start Page      Login      Signup</vt:lpstr>
      <vt:lpstr>      Login           Signup</vt:lpstr>
      <vt:lpstr>        LOGIN                                                SIGNUP</vt:lpstr>
      <vt:lpstr>How to Proceed(Admin)</vt:lpstr>
      <vt:lpstr>How to Proceed(Student)</vt:lpstr>
      <vt:lpstr>How to Proceed(Parent)</vt:lpstr>
      <vt:lpstr>How to Proceed(Teacher)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2019-04-25T03:39:27Z</dcterms:created>
  <dcterms:modified xsi:type="dcterms:W3CDTF">2019-04-25T05:11:51Z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